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2992100" cy="16802100"/>
  <p:notesSz cx="6858000" cy="9144000"/>
  <p:embeddedFontLst>
    <p:embeddedFont>
      <p:font typeface="TAN Aegean" charset="1" panose="00000000000000000000"/>
      <p:regular r:id="rId27"/>
    </p:embeddedFont>
    <p:embeddedFont>
      <p:font typeface="Lekton Italics" charset="1" panose="02000506030000090003"/>
      <p:regular r:id="rId28"/>
    </p:embeddedFont>
    <p:embeddedFont>
      <p:font typeface="Lekton" charset="1" panose="02000000000000000000"/>
      <p:regular r:id="rId29"/>
    </p:embeddedFont>
    <p:embeddedFont>
      <p:font typeface="Special Elite" charset="1" panose="02000506000000020004"/>
      <p:regular r:id="rId30"/>
    </p:embeddedFont>
    <p:embeddedFont>
      <p:font typeface="Anonymous Pro" charset="1" panose="02060609030202000504"/>
      <p:regular r:id="rId31"/>
    </p:embeddedFont>
    <p:embeddedFont>
      <p:font typeface="Lekton Bold" charset="1" panose="02000000000000000000"/>
      <p:regular r:id="rId32"/>
    </p:embeddedFont>
    <p:embeddedFont>
      <p:font typeface="Canva Sans" charset="1" panose="020B0503030501040103"/>
      <p:regular r:id="rId33"/>
    </p:embeddedFont>
    <p:embeddedFont>
      <p:font typeface="Anonymous Pro Bold" charset="1" panose="02060809030202000504"/>
      <p:regular r:id="rId34"/>
    </p:embeddedFont>
    <p:embeddedFont>
      <p:font typeface="Century Gothic Paneuropean Bold" charset="1" panose="020B0702020202020204"/>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1.png" Type="http://schemas.openxmlformats.org/officeDocument/2006/relationships/image"/><Relationship Id="rId6" Target="../media/image2.svg" Type="http://schemas.openxmlformats.org/officeDocument/2006/relationships/image"/><Relationship Id="rId7"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5.pn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2569794" y="2903554"/>
            <a:ext cx="9040080" cy="9852948"/>
          </a:xfrm>
          <a:custGeom>
            <a:avLst/>
            <a:gdLst/>
            <a:ahLst/>
            <a:cxnLst/>
            <a:rect r="r" b="b" t="t" l="l"/>
            <a:pathLst>
              <a:path h="9852948" w="9040080">
                <a:moveTo>
                  <a:pt x="0" y="0"/>
                </a:moveTo>
                <a:lnTo>
                  <a:pt x="9040081" y="0"/>
                </a:lnTo>
                <a:lnTo>
                  <a:pt x="9040081" y="9852948"/>
                </a:lnTo>
                <a:lnTo>
                  <a:pt x="0" y="98529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7914282" y="2520864"/>
            <a:ext cx="4160520" cy="0"/>
          </a:xfrm>
          <a:prstGeom prst="line">
            <a:avLst/>
          </a:prstGeom>
          <a:ln cap="flat" w="19050">
            <a:solidFill>
              <a:srgbClr val="000000"/>
            </a:solidFill>
            <a:prstDash val="solid"/>
            <a:headEnd type="none" len="sm" w="sm"/>
            <a:tailEnd type="none" len="sm" w="sm"/>
          </a:ln>
        </p:spPr>
      </p:sp>
      <p:sp>
        <p:nvSpPr>
          <p:cNvPr name="AutoShape 6" id="6"/>
          <p:cNvSpPr/>
          <p:nvPr/>
        </p:nvSpPr>
        <p:spPr>
          <a:xfrm>
            <a:off x="2120306" y="14921917"/>
            <a:ext cx="4160520" cy="0"/>
          </a:xfrm>
          <a:prstGeom prst="line">
            <a:avLst/>
          </a:prstGeom>
          <a:ln cap="flat" w="19050">
            <a:solidFill>
              <a:srgbClr val="000000"/>
            </a:solidFill>
            <a:prstDash val="solid"/>
            <a:headEnd type="none" len="sm" w="sm"/>
            <a:tailEnd type="none" len="sm" w="sm"/>
          </a:ln>
        </p:spPr>
      </p:sp>
      <p:sp>
        <p:nvSpPr>
          <p:cNvPr name="Freeform 7" id="7"/>
          <p:cNvSpPr/>
          <p:nvPr/>
        </p:nvSpPr>
        <p:spPr>
          <a:xfrm flipH="false" flipV="false" rot="0">
            <a:off x="1748153" y="383707"/>
            <a:ext cx="3508936" cy="3508936"/>
          </a:xfrm>
          <a:custGeom>
            <a:avLst/>
            <a:gdLst/>
            <a:ahLst/>
            <a:cxnLst/>
            <a:rect r="r" b="b" t="t" l="l"/>
            <a:pathLst>
              <a:path h="3508936" w="3508936">
                <a:moveTo>
                  <a:pt x="0" y="0"/>
                </a:moveTo>
                <a:lnTo>
                  <a:pt x="3508936" y="0"/>
                </a:lnTo>
                <a:lnTo>
                  <a:pt x="3508936" y="3508937"/>
                </a:lnTo>
                <a:lnTo>
                  <a:pt x="0" y="3508937"/>
                </a:lnTo>
                <a:lnTo>
                  <a:pt x="0" y="0"/>
                </a:lnTo>
                <a:close/>
              </a:path>
            </a:pathLst>
          </a:custGeom>
          <a:blipFill>
            <a:blip r:embed="rId6"/>
            <a:stretch>
              <a:fillRect l="0" t="0" r="0" b="0"/>
            </a:stretch>
          </a:blipFill>
        </p:spPr>
      </p:sp>
      <p:sp>
        <p:nvSpPr>
          <p:cNvPr name="TextBox 8" id="8"/>
          <p:cNvSpPr txBox="true"/>
          <p:nvPr/>
        </p:nvSpPr>
        <p:spPr>
          <a:xfrm rot="0">
            <a:off x="2120306" y="9102949"/>
            <a:ext cx="7774835" cy="1170969"/>
          </a:xfrm>
          <a:prstGeom prst="rect">
            <a:avLst/>
          </a:prstGeom>
        </p:spPr>
        <p:txBody>
          <a:bodyPr anchor="t" rtlCol="false" tIns="0" lIns="0" bIns="0" rIns="0">
            <a:spAutoFit/>
          </a:bodyPr>
          <a:lstStyle/>
          <a:p>
            <a:pPr algn="ctr">
              <a:lnSpc>
                <a:spcPts val="4652"/>
              </a:lnSpc>
            </a:pPr>
            <a:r>
              <a:rPr lang="en-US" sz="3498" spc="958">
                <a:solidFill>
                  <a:srgbClr val="8B5F21"/>
                </a:solidFill>
                <a:latin typeface="TAN Aegean"/>
                <a:ea typeface="TAN Aegean"/>
                <a:cs typeface="TAN Aegean"/>
                <a:sym typeface="TAN Aegean"/>
              </a:rPr>
              <a:t>ESCRIBIENDO </a:t>
            </a:r>
          </a:p>
          <a:p>
            <a:pPr algn="ctr">
              <a:lnSpc>
                <a:spcPts val="4652"/>
              </a:lnSpc>
            </a:pPr>
            <a:r>
              <a:rPr lang="en-US" sz="3498" spc="958">
                <a:solidFill>
                  <a:srgbClr val="8B5F21"/>
                </a:solidFill>
                <a:latin typeface="TAN Aegean"/>
                <a:ea typeface="TAN Aegean"/>
                <a:cs typeface="TAN Aegean"/>
                <a:sym typeface="TAN Aegean"/>
              </a:rPr>
              <a:t>MI PODER</a:t>
            </a:r>
          </a:p>
        </p:txBody>
      </p:sp>
      <p:sp>
        <p:nvSpPr>
          <p:cNvPr name="TextBox 9" id="9"/>
          <p:cNvSpPr txBox="true"/>
          <p:nvPr/>
        </p:nvSpPr>
        <p:spPr>
          <a:xfrm rot="0">
            <a:off x="2219707" y="15071708"/>
            <a:ext cx="4061119" cy="458804"/>
          </a:xfrm>
          <a:prstGeom prst="rect">
            <a:avLst/>
          </a:prstGeom>
        </p:spPr>
        <p:txBody>
          <a:bodyPr anchor="t" rtlCol="false" tIns="0" lIns="0" bIns="0" rIns="0">
            <a:spAutoFit/>
          </a:bodyPr>
          <a:lstStyle/>
          <a:p>
            <a:pPr algn="l">
              <a:lnSpc>
                <a:spcPts val="3586"/>
              </a:lnSpc>
            </a:pPr>
            <a:r>
              <a:rPr lang="en-US" sz="2561" i="true" spc="512">
                <a:solidFill>
                  <a:srgbClr val="000000"/>
                </a:solidFill>
                <a:latin typeface="Lekton Italics"/>
                <a:ea typeface="Lekton Italics"/>
                <a:cs typeface="Lekton Italics"/>
                <a:sym typeface="Lekton Italics"/>
              </a:rPr>
              <a:t>SABRINA CORDAL</a:t>
            </a:r>
          </a:p>
        </p:txBody>
      </p:sp>
      <p:sp>
        <p:nvSpPr>
          <p:cNvPr name="TextBox 10" id="10"/>
          <p:cNvSpPr txBox="true"/>
          <p:nvPr/>
        </p:nvSpPr>
        <p:spPr>
          <a:xfrm rot="0">
            <a:off x="6380227" y="1696704"/>
            <a:ext cx="5321235" cy="559689"/>
          </a:xfrm>
          <a:prstGeom prst="rect">
            <a:avLst/>
          </a:prstGeom>
        </p:spPr>
        <p:txBody>
          <a:bodyPr anchor="t" rtlCol="false" tIns="0" lIns="0" bIns="0" rIns="0">
            <a:spAutoFit/>
          </a:bodyPr>
          <a:lstStyle/>
          <a:p>
            <a:pPr algn="r" marL="0" indent="0" lvl="0">
              <a:lnSpc>
                <a:spcPts val="4326"/>
              </a:lnSpc>
              <a:spcBef>
                <a:spcPct val="0"/>
              </a:spcBef>
            </a:pPr>
            <a:r>
              <a:rPr lang="en-US" sz="3090" i="true" spc="618" strike="noStrike" u="none">
                <a:solidFill>
                  <a:srgbClr val="000000"/>
                </a:solidFill>
                <a:latin typeface="Lekton Italics"/>
                <a:ea typeface="Lekton Italics"/>
                <a:cs typeface="Lekton Italics"/>
                <a:sym typeface="Lekton Italics"/>
              </a:rPr>
              <a:t>AÑO 2025</a:t>
            </a:r>
          </a:p>
        </p:txBody>
      </p:sp>
      <p:sp>
        <p:nvSpPr>
          <p:cNvPr name="TextBox 11" id="11"/>
          <p:cNvSpPr txBox="true"/>
          <p:nvPr/>
        </p:nvSpPr>
        <p:spPr>
          <a:xfrm rot="0">
            <a:off x="1839741" y="13188549"/>
            <a:ext cx="9861721" cy="1244171"/>
          </a:xfrm>
          <a:prstGeom prst="rect">
            <a:avLst/>
          </a:prstGeom>
        </p:spPr>
        <p:txBody>
          <a:bodyPr anchor="t" rtlCol="false" tIns="0" lIns="0" bIns="0" rIns="0">
            <a:spAutoFit/>
          </a:bodyPr>
          <a:lstStyle/>
          <a:p>
            <a:pPr algn="ctr">
              <a:lnSpc>
                <a:spcPts val="3348"/>
              </a:lnSpc>
            </a:pPr>
            <a:r>
              <a:rPr lang="en-US" sz="2391" spc="478">
                <a:solidFill>
                  <a:srgbClr val="000000"/>
                </a:solidFill>
                <a:latin typeface="TAN Aegean"/>
                <a:ea typeface="TAN Aegean"/>
                <a:cs typeface="TAN Aegean"/>
                <a:sym typeface="TAN Aegean"/>
              </a:rPr>
              <a:t>UN ESPACIO PARA REFLEXIONAR, CRECER Y DESCUBRIR TU PODER INTERIOR</a:t>
            </a:r>
          </a:p>
        </p:txBody>
      </p:sp>
      <p:sp>
        <p:nvSpPr>
          <p:cNvPr name="TextBox 12" id="12"/>
          <p:cNvSpPr txBox="true"/>
          <p:nvPr/>
        </p:nvSpPr>
        <p:spPr>
          <a:xfrm rot="0">
            <a:off x="6614036" y="1243012"/>
            <a:ext cx="5321235" cy="480776"/>
          </a:xfrm>
          <a:prstGeom prst="rect">
            <a:avLst/>
          </a:prstGeom>
        </p:spPr>
        <p:txBody>
          <a:bodyPr anchor="t" rtlCol="false" tIns="0" lIns="0" bIns="0" rIns="0">
            <a:spAutoFit/>
          </a:bodyPr>
          <a:lstStyle/>
          <a:p>
            <a:pPr algn="r">
              <a:lnSpc>
                <a:spcPts val="3927"/>
              </a:lnSpc>
            </a:pPr>
            <a:r>
              <a:rPr lang="en-US" sz="2805" spc="561">
                <a:solidFill>
                  <a:srgbClr val="000000"/>
                </a:solidFill>
                <a:latin typeface="Lekton"/>
                <a:ea typeface="Lekton"/>
                <a:cs typeface="Lekton"/>
                <a:sym typeface="Lekton"/>
              </a:rPr>
              <a:t>NOTAS Y APUNTES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2992100" cy="16802100"/>
          </a:xfrm>
          <a:custGeom>
            <a:avLst/>
            <a:gdLst/>
            <a:ahLst/>
            <a:cxnLst/>
            <a:rect r="r" b="b" t="t" l="l"/>
            <a:pathLst>
              <a:path h="16802100" w="12992100">
                <a:moveTo>
                  <a:pt x="0" y="0"/>
                </a:moveTo>
                <a:lnTo>
                  <a:pt x="12992100" y="0"/>
                </a:lnTo>
                <a:lnTo>
                  <a:pt x="12992100" y="16802100"/>
                </a:lnTo>
                <a:lnTo>
                  <a:pt x="0" y="16802100"/>
                </a:lnTo>
                <a:lnTo>
                  <a:pt x="0" y="0"/>
                </a:lnTo>
                <a:close/>
              </a:path>
            </a:pathLst>
          </a:custGeom>
          <a:blipFill>
            <a:blip r:embed="rId2"/>
            <a:stretch>
              <a:fillRect l="0" t="-1980" r="-73" b="-1980"/>
            </a:stretch>
          </a:blipFill>
        </p:spPr>
      </p:sp>
      <p:sp>
        <p:nvSpPr>
          <p:cNvPr name="Freeform 3" id="3"/>
          <p:cNvSpPr/>
          <p:nvPr/>
        </p:nvSpPr>
        <p:spPr>
          <a:xfrm flipH="false" flipV="false" rot="0">
            <a:off x="2661382" y="3955964"/>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3">
              <a:alphaModFix amt="15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3928953" y="924173"/>
            <a:ext cx="6443882" cy="6443882"/>
          </a:xfrm>
          <a:custGeom>
            <a:avLst/>
            <a:gdLst/>
            <a:ahLst/>
            <a:cxnLst/>
            <a:rect r="r" b="b" t="t" l="l"/>
            <a:pathLst>
              <a:path h="6443882" w="6443882">
                <a:moveTo>
                  <a:pt x="0" y="0"/>
                </a:moveTo>
                <a:lnTo>
                  <a:pt x="6443882" y="0"/>
                </a:lnTo>
                <a:lnTo>
                  <a:pt x="6443882" y="6443882"/>
                </a:lnTo>
                <a:lnTo>
                  <a:pt x="0" y="6443882"/>
                </a:lnTo>
                <a:lnTo>
                  <a:pt x="0" y="0"/>
                </a:lnTo>
                <a:close/>
              </a:path>
            </a:pathLst>
          </a:custGeom>
          <a:blipFill>
            <a:blip r:embed="rId7"/>
            <a:stretch>
              <a:fillRect l="0" t="0" r="0" b="0"/>
            </a:stretch>
          </a:blipFill>
        </p:spPr>
      </p:sp>
      <p:sp>
        <p:nvSpPr>
          <p:cNvPr name="TextBox 7" id="7"/>
          <p:cNvSpPr txBox="true"/>
          <p:nvPr/>
        </p:nvSpPr>
        <p:spPr>
          <a:xfrm rot="0">
            <a:off x="1486806" y="7558555"/>
            <a:ext cx="11328176" cy="1822448"/>
          </a:xfrm>
          <a:prstGeom prst="rect">
            <a:avLst/>
          </a:prstGeom>
        </p:spPr>
        <p:txBody>
          <a:bodyPr anchor="t" rtlCol="false" tIns="0" lIns="0" bIns="0" rIns="0">
            <a:spAutoFit/>
          </a:bodyPr>
          <a:lstStyle/>
          <a:p>
            <a:pPr algn="ctr">
              <a:lnSpc>
                <a:spcPts val="7299"/>
              </a:lnSpc>
            </a:pPr>
            <a:r>
              <a:rPr lang="en-US" sz="5214" spc="-260">
                <a:solidFill>
                  <a:srgbClr val="211F1C"/>
                </a:solidFill>
                <a:latin typeface="Special Elite"/>
                <a:ea typeface="Special Elite"/>
                <a:cs typeface="Special Elite"/>
                <a:sym typeface="Special Elite"/>
              </a:rPr>
              <a:t>¡Bienvenida a este espacio de empoderamiento y reflexión!</a:t>
            </a:r>
          </a:p>
        </p:txBody>
      </p:sp>
      <p:sp>
        <p:nvSpPr>
          <p:cNvPr name="TextBox 8" id="8"/>
          <p:cNvSpPr txBox="true"/>
          <p:nvPr/>
        </p:nvSpPr>
        <p:spPr>
          <a:xfrm rot="0">
            <a:off x="1969702" y="10318513"/>
            <a:ext cx="10095739" cy="3195219"/>
          </a:xfrm>
          <a:prstGeom prst="rect">
            <a:avLst/>
          </a:prstGeom>
        </p:spPr>
        <p:txBody>
          <a:bodyPr anchor="t" rtlCol="false" tIns="0" lIns="0" bIns="0" rIns="0">
            <a:spAutoFit/>
          </a:bodyPr>
          <a:lstStyle/>
          <a:p>
            <a:pPr algn="just">
              <a:lnSpc>
                <a:spcPts val="3685"/>
              </a:lnSpc>
            </a:pPr>
            <a:r>
              <a:rPr lang="en-US" sz="2303" spc="82">
                <a:solidFill>
                  <a:srgbClr val="211F1C"/>
                </a:solidFill>
                <a:latin typeface="Anonymous Pro"/>
                <a:ea typeface="Anonymous Pro"/>
                <a:cs typeface="Anonymous Pro"/>
                <a:sym typeface="Anonymous Pro"/>
              </a:rPr>
              <a:t>Este Journaling Workbook ha sido creado para acompañarte en cada sesión de nuestro viaje juntas. A través de la escritura, podrás conectar más profundamente contigo misma, explorar tus emociones, pensamientos y objetivos, y descubrir herramientas que te ayudarán a potenciar tu fuerza interior.</a:t>
            </a:r>
          </a:p>
          <a:p>
            <a:pPr algn="just" marL="0" indent="0" lvl="0">
              <a:lnSpc>
                <a:spcPts val="3685"/>
              </a:lnSpc>
            </a:pPr>
          </a:p>
        </p:txBody>
      </p:sp>
      <p:sp>
        <p:nvSpPr>
          <p:cNvPr name="TextBox 9" id="9"/>
          <p:cNvSpPr txBox="true"/>
          <p:nvPr/>
        </p:nvSpPr>
        <p:spPr>
          <a:xfrm rot="0">
            <a:off x="4058829" y="15782915"/>
            <a:ext cx="6184130" cy="384175"/>
          </a:xfrm>
          <a:prstGeom prst="rect">
            <a:avLst/>
          </a:prstGeom>
        </p:spPr>
        <p:txBody>
          <a:bodyPr anchor="t" rtlCol="false" tIns="0" lIns="0" bIns="0" rIns="0">
            <a:spAutoFit/>
          </a:bodyPr>
          <a:lstStyle/>
          <a:p>
            <a:pPr algn="ctr" marL="0" indent="0" lvl="0">
              <a:lnSpc>
                <a:spcPts val="3200"/>
              </a:lnSpc>
            </a:pPr>
            <a:r>
              <a:rPr lang="en-US" sz="2000" spc="72">
                <a:solidFill>
                  <a:srgbClr val="211F1C"/>
                </a:solidFill>
                <a:latin typeface="Anonymous Pro"/>
                <a:ea typeface="Anonymous Pro"/>
                <a:cs typeface="Anonymous Pro"/>
                <a:sym typeface="Anonymous Pro"/>
              </a:rPr>
              <a:t>Sabrina Cordal</a:t>
            </a:r>
          </a:p>
        </p:txBody>
      </p:sp>
      <p:sp>
        <p:nvSpPr>
          <p:cNvPr name="TextBox 10" id="10"/>
          <p:cNvSpPr txBox="true"/>
          <p:nvPr/>
        </p:nvSpPr>
        <p:spPr>
          <a:xfrm rot="0">
            <a:off x="2236346" y="13723187"/>
            <a:ext cx="9829096" cy="1434117"/>
          </a:xfrm>
          <a:prstGeom prst="rect">
            <a:avLst/>
          </a:prstGeom>
        </p:spPr>
        <p:txBody>
          <a:bodyPr anchor="t" rtlCol="false" tIns="0" lIns="0" bIns="0" rIns="0">
            <a:spAutoFit/>
          </a:bodyPr>
          <a:lstStyle/>
          <a:p>
            <a:pPr algn="ctr">
              <a:lnSpc>
                <a:spcPts val="5730"/>
              </a:lnSpc>
            </a:pPr>
            <a:r>
              <a:rPr lang="en-US" sz="4093" spc="-204">
                <a:solidFill>
                  <a:srgbClr val="211F1C"/>
                </a:solidFill>
                <a:latin typeface="Special Elite"/>
                <a:ea typeface="Special Elite"/>
                <a:cs typeface="Special Elite"/>
                <a:sym typeface="Special Elite"/>
              </a:rPr>
              <a:t>¡Disfruta este proceso de transformación y autodescubrimiento!</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4">
              <a:alphaModFix amt="10999"/>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3595445" y="11673439"/>
            <a:ext cx="6654231" cy="254071"/>
          </a:xfrm>
          <a:custGeom>
            <a:avLst/>
            <a:gdLst/>
            <a:ahLst/>
            <a:cxnLst/>
            <a:rect r="r" b="b" t="t" l="l"/>
            <a:pathLst>
              <a:path h="254071" w="6654231">
                <a:moveTo>
                  <a:pt x="0" y="0"/>
                </a:moveTo>
                <a:lnTo>
                  <a:pt x="6654232" y="0"/>
                </a:lnTo>
                <a:lnTo>
                  <a:pt x="6654232" y="254070"/>
                </a:lnTo>
                <a:lnTo>
                  <a:pt x="0" y="2540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AutoShape 6" id="6"/>
          <p:cNvSpPr/>
          <p:nvPr/>
        </p:nvSpPr>
        <p:spPr>
          <a:xfrm>
            <a:off x="4998490" y="3011521"/>
            <a:ext cx="3692344" cy="0"/>
          </a:xfrm>
          <a:prstGeom prst="line">
            <a:avLst/>
          </a:prstGeom>
          <a:ln cap="flat" w="19050">
            <a:solidFill>
              <a:srgbClr val="000000"/>
            </a:solidFill>
            <a:prstDash val="solid"/>
            <a:headEnd type="none" len="sm" w="sm"/>
            <a:tailEnd type="none" len="sm" w="sm"/>
          </a:ln>
        </p:spPr>
      </p:sp>
      <p:sp>
        <p:nvSpPr>
          <p:cNvPr name="AutoShape 7" id="7"/>
          <p:cNvSpPr/>
          <p:nvPr/>
        </p:nvSpPr>
        <p:spPr>
          <a:xfrm>
            <a:off x="2219707" y="14681766"/>
            <a:ext cx="4160520" cy="0"/>
          </a:xfrm>
          <a:prstGeom prst="line">
            <a:avLst/>
          </a:prstGeom>
          <a:ln cap="flat" w="19050">
            <a:solidFill>
              <a:srgbClr val="000000"/>
            </a:solidFill>
            <a:prstDash val="solid"/>
            <a:headEnd type="none" len="sm" w="sm"/>
            <a:tailEnd type="none" len="sm" w="sm"/>
          </a:ln>
        </p:spPr>
      </p:sp>
      <p:sp>
        <p:nvSpPr>
          <p:cNvPr name="AutoShape 8" id="8"/>
          <p:cNvSpPr/>
          <p:nvPr/>
        </p:nvSpPr>
        <p:spPr>
          <a:xfrm>
            <a:off x="1409924" y="3011521"/>
            <a:ext cx="3692344" cy="0"/>
          </a:xfrm>
          <a:prstGeom prst="line">
            <a:avLst/>
          </a:prstGeom>
          <a:ln cap="flat" w="19050">
            <a:solidFill>
              <a:srgbClr val="000000"/>
            </a:solidFill>
            <a:prstDash val="solid"/>
            <a:headEnd type="none" len="sm" w="sm"/>
            <a:tailEnd type="none" len="sm" w="sm"/>
          </a:ln>
        </p:spPr>
      </p:sp>
      <p:sp>
        <p:nvSpPr>
          <p:cNvPr name="AutoShape 9" id="9"/>
          <p:cNvSpPr/>
          <p:nvPr/>
        </p:nvSpPr>
        <p:spPr>
          <a:xfrm>
            <a:off x="8690834" y="3001996"/>
            <a:ext cx="3692344" cy="0"/>
          </a:xfrm>
          <a:prstGeom prst="line">
            <a:avLst/>
          </a:prstGeom>
          <a:ln cap="flat" w="19050">
            <a:solidFill>
              <a:srgbClr val="000000"/>
            </a:solidFill>
            <a:prstDash val="solid"/>
            <a:headEnd type="none" len="sm" w="sm"/>
            <a:tailEnd type="none" len="sm" w="sm"/>
          </a:ln>
        </p:spPr>
      </p:sp>
      <p:sp>
        <p:nvSpPr>
          <p:cNvPr name="Freeform 10" id="10"/>
          <p:cNvSpPr/>
          <p:nvPr/>
        </p:nvSpPr>
        <p:spPr>
          <a:xfrm flipH="false" flipV="false" rot="0">
            <a:off x="1906550" y="403221"/>
            <a:ext cx="3788794" cy="566421"/>
          </a:xfrm>
          <a:custGeom>
            <a:avLst/>
            <a:gdLst/>
            <a:ahLst/>
            <a:cxnLst/>
            <a:rect r="r" b="b" t="t" l="l"/>
            <a:pathLst>
              <a:path h="566421" w="3788794">
                <a:moveTo>
                  <a:pt x="0" y="0"/>
                </a:moveTo>
                <a:lnTo>
                  <a:pt x="3788794" y="0"/>
                </a:lnTo>
                <a:lnTo>
                  <a:pt x="3788794" y="566422"/>
                </a:lnTo>
                <a:lnTo>
                  <a:pt x="0" y="566422"/>
                </a:lnTo>
                <a:lnTo>
                  <a:pt x="0" y="0"/>
                </a:lnTo>
                <a:close/>
              </a:path>
            </a:pathLst>
          </a:custGeom>
          <a:blipFill>
            <a:blip r:embed="rId8">
              <a:extLst>
                <a:ext uri="{96DAC541-7B7A-43D3-8B79-37D633B846F1}">
                  <asvg:svgBlip xmlns:asvg="http://schemas.microsoft.com/office/drawing/2016/SVG/main" r:embed="rId9"/>
                </a:ext>
              </a:extLst>
            </a:blip>
            <a:stretch>
              <a:fillRect l="0" t="0" r="0" b="-48830"/>
            </a:stretch>
          </a:blipFill>
        </p:spPr>
      </p:sp>
      <p:sp>
        <p:nvSpPr>
          <p:cNvPr name="TextBox 11" id="11"/>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12" id="12"/>
          <p:cNvSpPr txBox="true"/>
          <p:nvPr/>
        </p:nvSpPr>
        <p:spPr>
          <a:xfrm rot="0">
            <a:off x="2159025" y="13064512"/>
            <a:ext cx="8442405" cy="817736"/>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QUE TE LLEVAS PARA TRABAJAR O REFLEXIONAR</a:t>
            </a:r>
          </a:p>
        </p:txBody>
      </p:sp>
      <p:sp>
        <p:nvSpPr>
          <p:cNvPr name="TextBox 13" id="13"/>
          <p:cNvSpPr txBox="true"/>
          <p:nvPr/>
        </p:nvSpPr>
        <p:spPr>
          <a:xfrm rot="0">
            <a:off x="4431217" y="149351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TEMA DE LA SESIÓN:</a:t>
            </a:r>
          </a:p>
        </p:txBody>
      </p:sp>
      <p:sp>
        <p:nvSpPr>
          <p:cNvPr name="TextBox 14" id="14"/>
          <p:cNvSpPr txBox="true"/>
          <p:nvPr/>
        </p:nvSpPr>
        <p:spPr>
          <a:xfrm rot="0">
            <a:off x="3401479" y="2287621"/>
            <a:ext cx="7908351" cy="582044"/>
          </a:xfrm>
          <a:prstGeom prst="rect">
            <a:avLst/>
          </a:prstGeom>
        </p:spPr>
        <p:txBody>
          <a:bodyPr anchor="t" rtlCol="false" tIns="0" lIns="0" bIns="0" rIns="0">
            <a:spAutoFit/>
          </a:bodyPr>
          <a:lstStyle/>
          <a:p>
            <a:pPr algn="ctr">
              <a:lnSpc>
                <a:spcPts val="4850"/>
              </a:lnSpc>
            </a:pPr>
            <a:r>
              <a:rPr lang="en-US" sz="3464">
                <a:solidFill>
                  <a:srgbClr val="000000"/>
                </a:solidFill>
                <a:latin typeface="Canva Sans"/>
                <a:ea typeface="Canva Sans"/>
                <a:cs typeface="Canva Sans"/>
                <a:sym typeface="Canva Sans"/>
              </a:rPr>
              <a:t>Escribe aquí el tema de la sesión</a:t>
            </a:r>
          </a:p>
        </p:txBody>
      </p:sp>
      <p:sp>
        <p:nvSpPr>
          <p:cNvPr name="TextBox 15" id="15"/>
          <p:cNvSpPr txBox="true"/>
          <p:nvPr/>
        </p:nvSpPr>
        <p:spPr>
          <a:xfrm rot="0">
            <a:off x="1906550" y="12270409"/>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REFLEXIÓN DE LA SESIÓN:</a:t>
            </a:r>
          </a:p>
        </p:txBody>
      </p:sp>
      <p:sp>
        <p:nvSpPr>
          <p:cNvPr name="TextBox 16" id="16"/>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17" id="17"/>
          <p:cNvSpPr txBox="true"/>
          <p:nvPr/>
        </p:nvSpPr>
        <p:spPr>
          <a:xfrm rot="0">
            <a:off x="2112889" y="36211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18" id="18"/>
          <p:cNvSpPr txBox="true"/>
          <p:nvPr/>
        </p:nvSpPr>
        <p:spPr>
          <a:xfrm rot="0">
            <a:off x="1029082" y="14757966"/>
            <a:ext cx="7336180"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HOY ESTOY AGRADECIDA POR:</a:t>
            </a:r>
          </a:p>
        </p:txBody>
      </p:sp>
      <p:sp>
        <p:nvSpPr>
          <p:cNvPr name="TextBox 19" id="19"/>
          <p:cNvSpPr txBox="true"/>
          <p:nvPr/>
        </p:nvSpPr>
        <p:spPr>
          <a:xfrm rot="0">
            <a:off x="2112889" y="15308249"/>
            <a:ext cx="8442405" cy="408161"/>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POR LO QUE ESTAS AGRADECIDA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595445" y="11673439"/>
            <a:ext cx="6654231" cy="254071"/>
          </a:xfrm>
          <a:custGeom>
            <a:avLst/>
            <a:gdLst/>
            <a:ahLst/>
            <a:cxnLst/>
            <a:rect r="r" b="b" t="t" l="l"/>
            <a:pathLst>
              <a:path h="254071" w="6654231">
                <a:moveTo>
                  <a:pt x="0" y="0"/>
                </a:moveTo>
                <a:lnTo>
                  <a:pt x="6654232" y="0"/>
                </a:lnTo>
                <a:lnTo>
                  <a:pt x="6654232" y="254070"/>
                </a:lnTo>
                <a:lnTo>
                  <a:pt x="0" y="2540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4998490" y="3011521"/>
            <a:ext cx="3692344" cy="0"/>
          </a:xfrm>
          <a:prstGeom prst="line">
            <a:avLst/>
          </a:prstGeom>
          <a:ln cap="flat" w="19050">
            <a:solidFill>
              <a:srgbClr val="000000"/>
            </a:solidFill>
            <a:prstDash val="solid"/>
            <a:headEnd type="none" len="sm" w="sm"/>
            <a:tailEnd type="none" len="sm" w="sm"/>
          </a:ln>
        </p:spPr>
      </p:sp>
      <p:sp>
        <p:nvSpPr>
          <p:cNvPr name="AutoShape 6" id="6"/>
          <p:cNvSpPr/>
          <p:nvPr/>
        </p:nvSpPr>
        <p:spPr>
          <a:xfrm>
            <a:off x="2219707" y="14681766"/>
            <a:ext cx="4160520" cy="0"/>
          </a:xfrm>
          <a:prstGeom prst="line">
            <a:avLst/>
          </a:prstGeom>
          <a:ln cap="flat" w="19050">
            <a:solidFill>
              <a:srgbClr val="000000"/>
            </a:solidFill>
            <a:prstDash val="solid"/>
            <a:headEnd type="none" len="sm" w="sm"/>
            <a:tailEnd type="none" len="sm" w="sm"/>
          </a:ln>
        </p:spPr>
      </p:sp>
      <p:sp>
        <p:nvSpPr>
          <p:cNvPr name="AutoShape 7" id="7"/>
          <p:cNvSpPr/>
          <p:nvPr/>
        </p:nvSpPr>
        <p:spPr>
          <a:xfrm>
            <a:off x="1409924" y="3011521"/>
            <a:ext cx="3692344" cy="0"/>
          </a:xfrm>
          <a:prstGeom prst="line">
            <a:avLst/>
          </a:prstGeom>
          <a:ln cap="flat" w="19050">
            <a:solidFill>
              <a:srgbClr val="000000"/>
            </a:solidFill>
            <a:prstDash val="solid"/>
            <a:headEnd type="none" len="sm" w="sm"/>
            <a:tailEnd type="none" len="sm" w="sm"/>
          </a:ln>
        </p:spPr>
      </p:sp>
      <p:sp>
        <p:nvSpPr>
          <p:cNvPr name="AutoShape 8" id="8"/>
          <p:cNvSpPr/>
          <p:nvPr/>
        </p:nvSpPr>
        <p:spPr>
          <a:xfrm>
            <a:off x="8690834" y="3001996"/>
            <a:ext cx="3692344" cy="0"/>
          </a:xfrm>
          <a:prstGeom prst="line">
            <a:avLst/>
          </a:prstGeom>
          <a:ln cap="flat" w="19050">
            <a:solidFill>
              <a:srgbClr val="000000"/>
            </a:solidFill>
            <a:prstDash val="solid"/>
            <a:headEnd type="none" len="sm" w="sm"/>
            <a:tailEnd type="none" len="sm" w="sm"/>
          </a:ln>
        </p:spPr>
      </p:sp>
      <p:sp>
        <p:nvSpPr>
          <p:cNvPr name="Freeform 9" id="9"/>
          <p:cNvSpPr/>
          <p:nvPr/>
        </p:nvSpPr>
        <p:spPr>
          <a:xfrm flipH="false" flipV="false" rot="0">
            <a:off x="1906550" y="403221"/>
            <a:ext cx="3788794" cy="566421"/>
          </a:xfrm>
          <a:custGeom>
            <a:avLst/>
            <a:gdLst/>
            <a:ahLst/>
            <a:cxnLst/>
            <a:rect r="r" b="b" t="t" l="l"/>
            <a:pathLst>
              <a:path h="566421" w="3788794">
                <a:moveTo>
                  <a:pt x="0" y="0"/>
                </a:moveTo>
                <a:lnTo>
                  <a:pt x="3788794" y="0"/>
                </a:lnTo>
                <a:lnTo>
                  <a:pt x="3788794" y="566422"/>
                </a:lnTo>
                <a:lnTo>
                  <a:pt x="0" y="566422"/>
                </a:lnTo>
                <a:lnTo>
                  <a:pt x="0" y="0"/>
                </a:lnTo>
                <a:close/>
              </a:path>
            </a:pathLst>
          </a:custGeom>
          <a:blipFill>
            <a:blip r:embed="rId6">
              <a:extLst>
                <a:ext uri="{96DAC541-7B7A-43D3-8B79-37D633B846F1}">
                  <asvg:svgBlip xmlns:asvg="http://schemas.microsoft.com/office/drawing/2016/SVG/main" r:embed="rId7"/>
                </a:ext>
              </a:extLst>
            </a:blip>
            <a:stretch>
              <a:fillRect l="0" t="0" r="0" b="-48830"/>
            </a:stretch>
          </a:blipFill>
        </p:spPr>
      </p:sp>
      <p:sp>
        <p:nvSpPr>
          <p:cNvPr name="TextBox 10" id="10"/>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11" id="11"/>
          <p:cNvSpPr txBox="true"/>
          <p:nvPr/>
        </p:nvSpPr>
        <p:spPr>
          <a:xfrm rot="0">
            <a:off x="2159025" y="13064512"/>
            <a:ext cx="8442405" cy="817736"/>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QUE TE LLEVAS PARA TRABAJAR O REFLEXIONAR</a:t>
            </a:r>
          </a:p>
        </p:txBody>
      </p:sp>
      <p:sp>
        <p:nvSpPr>
          <p:cNvPr name="TextBox 12" id="12"/>
          <p:cNvSpPr txBox="true"/>
          <p:nvPr/>
        </p:nvSpPr>
        <p:spPr>
          <a:xfrm rot="0">
            <a:off x="4431217" y="149351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TEMA DE LA SESIÓN:</a:t>
            </a:r>
          </a:p>
        </p:txBody>
      </p:sp>
      <p:sp>
        <p:nvSpPr>
          <p:cNvPr name="TextBox 13" id="13"/>
          <p:cNvSpPr txBox="true"/>
          <p:nvPr/>
        </p:nvSpPr>
        <p:spPr>
          <a:xfrm rot="0">
            <a:off x="3401479" y="2287621"/>
            <a:ext cx="7908351" cy="582044"/>
          </a:xfrm>
          <a:prstGeom prst="rect">
            <a:avLst/>
          </a:prstGeom>
        </p:spPr>
        <p:txBody>
          <a:bodyPr anchor="t" rtlCol="false" tIns="0" lIns="0" bIns="0" rIns="0">
            <a:spAutoFit/>
          </a:bodyPr>
          <a:lstStyle/>
          <a:p>
            <a:pPr algn="ctr">
              <a:lnSpc>
                <a:spcPts val="4850"/>
              </a:lnSpc>
            </a:pPr>
            <a:r>
              <a:rPr lang="en-US" sz="3464">
                <a:solidFill>
                  <a:srgbClr val="000000"/>
                </a:solidFill>
                <a:latin typeface="Canva Sans"/>
                <a:ea typeface="Canva Sans"/>
                <a:cs typeface="Canva Sans"/>
                <a:sym typeface="Canva Sans"/>
              </a:rPr>
              <a:t>Escribe aquí el tema de la sesión</a:t>
            </a:r>
          </a:p>
        </p:txBody>
      </p:sp>
      <p:sp>
        <p:nvSpPr>
          <p:cNvPr name="TextBox 14" id="14"/>
          <p:cNvSpPr txBox="true"/>
          <p:nvPr/>
        </p:nvSpPr>
        <p:spPr>
          <a:xfrm rot="0">
            <a:off x="1906550" y="12270409"/>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REFLEXIÓN DE LA SESIÓN:</a:t>
            </a:r>
          </a:p>
        </p:txBody>
      </p:sp>
      <p:sp>
        <p:nvSpPr>
          <p:cNvPr name="TextBox 15" id="15"/>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16" id="16"/>
          <p:cNvSpPr txBox="true"/>
          <p:nvPr/>
        </p:nvSpPr>
        <p:spPr>
          <a:xfrm rot="0">
            <a:off x="2112889" y="36211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17" id="17"/>
          <p:cNvSpPr txBox="true"/>
          <p:nvPr/>
        </p:nvSpPr>
        <p:spPr>
          <a:xfrm rot="0">
            <a:off x="1029082" y="14757966"/>
            <a:ext cx="7336180"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HOY ESTOY AGRADECIDA POR:</a:t>
            </a:r>
          </a:p>
        </p:txBody>
      </p:sp>
      <p:sp>
        <p:nvSpPr>
          <p:cNvPr name="TextBox 18" id="18"/>
          <p:cNvSpPr txBox="true"/>
          <p:nvPr/>
        </p:nvSpPr>
        <p:spPr>
          <a:xfrm rot="0">
            <a:off x="2112889" y="15308249"/>
            <a:ext cx="8442405" cy="408161"/>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POR LO QUE ESTAS AGRADECIDA</a:t>
            </a:r>
          </a:p>
        </p:txBody>
      </p:sp>
      <p:sp>
        <p:nvSpPr>
          <p:cNvPr name="Freeform 19" id="1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8">
              <a:alphaModFix amt="10999"/>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595445" y="11673439"/>
            <a:ext cx="6654231" cy="254071"/>
          </a:xfrm>
          <a:custGeom>
            <a:avLst/>
            <a:gdLst/>
            <a:ahLst/>
            <a:cxnLst/>
            <a:rect r="r" b="b" t="t" l="l"/>
            <a:pathLst>
              <a:path h="254071" w="6654231">
                <a:moveTo>
                  <a:pt x="0" y="0"/>
                </a:moveTo>
                <a:lnTo>
                  <a:pt x="6654232" y="0"/>
                </a:lnTo>
                <a:lnTo>
                  <a:pt x="6654232" y="254070"/>
                </a:lnTo>
                <a:lnTo>
                  <a:pt x="0" y="2540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4998490" y="3011521"/>
            <a:ext cx="3692344" cy="0"/>
          </a:xfrm>
          <a:prstGeom prst="line">
            <a:avLst/>
          </a:prstGeom>
          <a:ln cap="flat" w="19050">
            <a:solidFill>
              <a:srgbClr val="000000"/>
            </a:solidFill>
            <a:prstDash val="solid"/>
            <a:headEnd type="none" len="sm" w="sm"/>
            <a:tailEnd type="none" len="sm" w="sm"/>
          </a:ln>
        </p:spPr>
      </p:sp>
      <p:sp>
        <p:nvSpPr>
          <p:cNvPr name="AutoShape 6" id="6"/>
          <p:cNvSpPr/>
          <p:nvPr/>
        </p:nvSpPr>
        <p:spPr>
          <a:xfrm>
            <a:off x="2219707" y="14681766"/>
            <a:ext cx="4160520" cy="0"/>
          </a:xfrm>
          <a:prstGeom prst="line">
            <a:avLst/>
          </a:prstGeom>
          <a:ln cap="flat" w="19050">
            <a:solidFill>
              <a:srgbClr val="000000"/>
            </a:solidFill>
            <a:prstDash val="solid"/>
            <a:headEnd type="none" len="sm" w="sm"/>
            <a:tailEnd type="none" len="sm" w="sm"/>
          </a:ln>
        </p:spPr>
      </p:sp>
      <p:sp>
        <p:nvSpPr>
          <p:cNvPr name="AutoShape 7" id="7"/>
          <p:cNvSpPr/>
          <p:nvPr/>
        </p:nvSpPr>
        <p:spPr>
          <a:xfrm>
            <a:off x="1409924" y="3011521"/>
            <a:ext cx="3692344" cy="0"/>
          </a:xfrm>
          <a:prstGeom prst="line">
            <a:avLst/>
          </a:prstGeom>
          <a:ln cap="flat" w="19050">
            <a:solidFill>
              <a:srgbClr val="000000"/>
            </a:solidFill>
            <a:prstDash val="solid"/>
            <a:headEnd type="none" len="sm" w="sm"/>
            <a:tailEnd type="none" len="sm" w="sm"/>
          </a:ln>
        </p:spPr>
      </p:sp>
      <p:sp>
        <p:nvSpPr>
          <p:cNvPr name="AutoShape 8" id="8"/>
          <p:cNvSpPr/>
          <p:nvPr/>
        </p:nvSpPr>
        <p:spPr>
          <a:xfrm>
            <a:off x="8690834" y="3001996"/>
            <a:ext cx="3692344" cy="0"/>
          </a:xfrm>
          <a:prstGeom prst="line">
            <a:avLst/>
          </a:prstGeom>
          <a:ln cap="flat" w="19050">
            <a:solidFill>
              <a:srgbClr val="000000"/>
            </a:solidFill>
            <a:prstDash val="solid"/>
            <a:headEnd type="none" len="sm" w="sm"/>
            <a:tailEnd type="none" len="sm" w="sm"/>
          </a:ln>
        </p:spPr>
      </p:sp>
      <p:sp>
        <p:nvSpPr>
          <p:cNvPr name="Freeform 9" id="9"/>
          <p:cNvSpPr/>
          <p:nvPr/>
        </p:nvSpPr>
        <p:spPr>
          <a:xfrm flipH="false" flipV="false" rot="0">
            <a:off x="1906550" y="403221"/>
            <a:ext cx="3788794" cy="566421"/>
          </a:xfrm>
          <a:custGeom>
            <a:avLst/>
            <a:gdLst/>
            <a:ahLst/>
            <a:cxnLst/>
            <a:rect r="r" b="b" t="t" l="l"/>
            <a:pathLst>
              <a:path h="566421" w="3788794">
                <a:moveTo>
                  <a:pt x="0" y="0"/>
                </a:moveTo>
                <a:lnTo>
                  <a:pt x="3788794" y="0"/>
                </a:lnTo>
                <a:lnTo>
                  <a:pt x="3788794" y="566422"/>
                </a:lnTo>
                <a:lnTo>
                  <a:pt x="0" y="566422"/>
                </a:lnTo>
                <a:lnTo>
                  <a:pt x="0" y="0"/>
                </a:lnTo>
                <a:close/>
              </a:path>
            </a:pathLst>
          </a:custGeom>
          <a:blipFill>
            <a:blip r:embed="rId6">
              <a:extLst>
                <a:ext uri="{96DAC541-7B7A-43D3-8B79-37D633B846F1}">
                  <asvg:svgBlip xmlns:asvg="http://schemas.microsoft.com/office/drawing/2016/SVG/main" r:embed="rId7"/>
                </a:ext>
              </a:extLst>
            </a:blip>
            <a:stretch>
              <a:fillRect l="0" t="0" r="0" b="-48830"/>
            </a:stretch>
          </a:blipFill>
        </p:spPr>
      </p:sp>
      <p:sp>
        <p:nvSpPr>
          <p:cNvPr name="TextBox 10" id="10"/>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11" id="11"/>
          <p:cNvSpPr txBox="true"/>
          <p:nvPr/>
        </p:nvSpPr>
        <p:spPr>
          <a:xfrm rot="0">
            <a:off x="2159025" y="13064512"/>
            <a:ext cx="8442405" cy="817736"/>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QUE TE LLEVAS PARA TRABAJAR O REFLEXIONAR</a:t>
            </a:r>
          </a:p>
        </p:txBody>
      </p:sp>
      <p:sp>
        <p:nvSpPr>
          <p:cNvPr name="TextBox 12" id="12"/>
          <p:cNvSpPr txBox="true"/>
          <p:nvPr/>
        </p:nvSpPr>
        <p:spPr>
          <a:xfrm rot="0">
            <a:off x="4431217" y="149351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TEMA DE LA SESIÓN:</a:t>
            </a:r>
          </a:p>
        </p:txBody>
      </p:sp>
      <p:sp>
        <p:nvSpPr>
          <p:cNvPr name="TextBox 13" id="13"/>
          <p:cNvSpPr txBox="true"/>
          <p:nvPr/>
        </p:nvSpPr>
        <p:spPr>
          <a:xfrm rot="0">
            <a:off x="3401479" y="2287621"/>
            <a:ext cx="7908351" cy="582044"/>
          </a:xfrm>
          <a:prstGeom prst="rect">
            <a:avLst/>
          </a:prstGeom>
        </p:spPr>
        <p:txBody>
          <a:bodyPr anchor="t" rtlCol="false" tIns="0" lIns="0" bIns="0" rIns="0">
            <a:spAutoFit/>
          </a:bodyPr>
          <a:lstStyle/>
          <a:p>
            <a:pPr algn="ctr">
              <a:lnSpc>
                <a:spcPts val="4850"/>
              </a:lnSpc>
            </a:pPr>
            <a:r>
              <a:rPr lang="en-US" sz="3464">
                <a:solidFill>
                  <a:srgbClr val="000000"/>
                </a:solidFill>
                <a:latin typeface="Canva Sans"/>
                <a:ea typeface="Canva Sans"/>
                <a:cs typeface="Canva Sans"/>
                <a:sym typeface="Canva Sans"/>
              </a:rPr>
              <a:t>Escribe aquí el tema de la sesión</a:t>
            </a:r>
          </a:p>
        </p:txBody>
      </p:sp>
      <p:sp>
        <p:nvSpPr>
          <p:cNvPr name="TextBox 14" id="14"/>
          <p:cNvSpPr txBox="true"/>
          <p:nvPr/>
        </p:nvSpPr>
        <p:spPr>
          <a:xfrm rot="0">
            <a:off x="1906550" y="12270409"/>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REFLEXIÓN DE LA SESIÓN:</a:t>
            </a:r>
          </a:p>
        </p:txBody>
      </p:sp>
      <p:sp>
        <p:nvSpPr>
          <p:cNvPr name="TextBox 15" id="15"/>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16" id="16"/>
          <p:cNvSpPr txBox="true"/>
          <p:nvPr/>
        </p:nvSpPr>
        <p:spPr>
          <a:xfrm rot="0">
            <a:off x="2112889" y="36211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17" id="17"/>
          <p:cNvSpPr txBox="true"/>
          <p:nvPr/>
        </p:nvSpPr>
        <p:spPr>
          <a:xfrm rot="0">
            <a:off x="1029082" y="14757966"/>
            <a:ext cx="7336180"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HOY ESTOY AGRADECIDA POR:</a:t>
            </a:r>
          </a:p>
        </p:txBody>
      </p:sp>
      <p:sp>
        <p:nvSpPr>
          <p:cNvPr name="TextBox 18" id="18"/>
          <p:cNvSpPr txBox="true"/>
          <p:nvPr/>
        </p:nvSpPr>
        <p:spPr>
          <a:xfrm rot="0">
            <a:off x="2112889" y="15308249"/>
            <a:ext cx="8442405" cy="408161"/>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POR LO QUE ESTAS AGRADECIDA</a:t>
            </a:r>
          </a:p>
        </p:txBody>
      </p:sp>
      <p:sp>
        <p:nvSpPr>
          <p:cNvPr name="Freeform 19" id="1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8">
              <a:alphaModFix amt="10999"/>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595445" y="11673439"/>
            <a:ext cx="6654231" cy="254071"/>
          </a:xfrm>
          <a:custGeom>
            <a:avLst/>
            <a:gdLst/>
            <a:ahLst/>
            <a:cxnLst/>
            <a:rect r="r" b="b" t="t" l="l"/>
            <a:pathLst>
              <a:path h="254071" w="6654231">
                <a:moveTo>
                  <a:pt x="0" y="0"/>
                </a:moveTo>
                <a:lnTo>
                  <a:pt x="6654232" y="0"/>
                </a:lnTo>
                <a:lnTo>
                  <a:pt x="6654232" y="254070"/>
                </a:lnTo>
                <a:lnTo>
                  <a:pt x="0" y="2540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4998490" y="3011521"/>
            <a:ext cx="3692344" cy="0"/>
          </a:xfrm>
          <a:prstGeom prst="line">
            <a:avLst/>
          </a:prstGeom>
          <a:ln cap="flat" w="19050">
            <a:solidFill>
              <a:srgbClr val="000000"/>
            </a:solidFill>
            <a:prstDash val="solid"/>
            <a:headEnd type="none" len="sm" w="sm"/>
            <a:tailEnd type="none" len="sm" w="sm"/>
          </a:ln>
        </p:spPr>
      </p:sp>
      <p:sp>
        <p:nvSpPr>
          <p:cNvPr name="AutoShape 6" id="6"/>
          <p:cNvSpPr/>
          <p:nvPr/>
        </p:nvSpPr>
        <p:spPr>
          <a:xfrm>
            <a:off x="2219707" y="14681766"/>
            <a:ext cx="4160520" cy="0"/>
          </a:xfrm>
          <a:prstGeom prst="line">
            <a:avLst/>
          </a:prstGeom>
          <a:ln cap="flat" w="19050">
            <a:solidFill>
              <a:srgbClr val="000000"/>
            </a:solidFill>
            <a:prstDash val="solid"/>
            <a:headEnd type="none" len="sm" w="sm"/>
            <a:tailEnd type="none" len="sm" w="sm"/>
          </a:ln>
        </p:spPr>
      </p:sp>
      <p:sp>
        <p:nvSpPr>
          <p:cNvPr name="AutoShape 7" id="7"/>
          <p:cNvSpPr/>
          <p:nvPr/>
        </p:nvSpPr>
        <p:spPr>
          <a:xfrm>
            <a:off x="1409924" y="3011521"/>
            <a:ext cx="3692344" cy="0"/>
          </a:xfrm>
          <a:prstGeom prst="line">
            <a:avLst/>
          </a:prstGeom>
          <a:ln cap="flat" w="19050">
            <a:solidFill>
              <a:srgbClr val="000000"/>
            </a:solidFill>
            <a:prstDash val="solid"/>
            <a:headEnd type="none" len="sm" w="sm"/>
            <a:tailEnd type="none" len="sm" w="sm"/>
          </a:ln>
        </p:spPr>
      </p:sp>
      <p:sp>
        <p:nvSpPr>
          <p:cNvPr name="AutoShape 8" id="8"/>
          <p:cNvSpPr/>
          <p:nvPr/>
        </p:nvSpPr>
        <p:spPr>
          <a:xfrm>
            <a:off x="8690834" y="3001996"/>
            <a:ext cx="3692344" cy="0"/>
          </a:xfrm>
          <a:prstGeom prst="line">
            <a:avLst/>
          </a:prstGeom>
          <a:ln cap="flat" w="19050">
            <a:solidFill>
              <a:srgbClr val="000000"/>
            </a:solidFill>
            <a:prstDash val="solid"/>
            <a:headEnd type="none" len="sm" w="sm"/>
            <a:tailEnd type="none" len="sm" w="sm"/>
          </a:ln>
        </p:spPr>
      </p:sp>
      <p:sp>
        <p:nvSpPr>
          <p:cNvPr name="Freeform 9" id="9"/>
          <p:cNvSpPr/>
          <p:nvPr/>
        </p:nvSpPr>
        <p:spPr>
          <a:xfrm flipH="false" flipV="false" rot="0">
            <a:off x="1906550" y="403221"/>
            <a:ext cx="3788794" cy="566421"/>
          </a:xfrm>
          <a:custGeom>
            <a:avLst/>
            <a:gdLst/>
            <a:ahLst/>
            <a:cxnLst/>
            <a:rect r="r" b="b" t="t" l="l"/>
            <a:pathLst>
              <a:path h="566421" w="3788794">
                <a:moveTo>
                  <a:pt x="0" y="0"/>
                </a:moveTo>
                <a:lnTo>
                  <a:pt x="3788794" y="0"/>
                </a:lnTo>
                <a:lnTo>
                  <a:pt x="3788794" y="566422"/>
                </a:lnTo>
                <a:lnTo>
                  <a:pt x="0" y="566422"/>
                </a:lnTo>
                <a:lnTo>
                  <a:pt x="0" y="0"/>
                </a:lnTo>
                <a:close/>
              </a:path>
            </a:pathLst>
          </a:custGeom>
          <a:blipFill>
            <a:blip r:embed="rId6">
              <a:extLst>
                <a:ext uri="{96DAC541-7B7A-43D3-8B79-37D633B846F1}">
                  <asvg:svgBlip xmlns:asvg="http://schemas.microsoft.com/office/drawing/2016/SVG/main" r:embed="rId7"/>
                </a:ext>
              </a:extLst>
            </a:blip>
            <a:stretch>
              <a:fillRect l="0" t="0" r="0" b="-48830"/>
            </a:stretch>
          </a:blipFill>
        </p:spPr>
      </p:sp>
      <p:sp>
        <p:nvSpPr>
          <p:cNvPr name="TextBox 10" id="10"/>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11" id="11"/>
          <p:cNvSpPr txBox="true"/>
          <p:nvPr/>
        </p:nvSpPr>
        <p:spPr>
          <a:xfrm rot="0">
            <a:off x="2159025" y="13064512"/>
            <a:ext cx="8442405" cy="817736"/>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QUE TE LLEVAS PARA TRABAJAR O REFLEXIONAR</a:t>
            </a:r>
          </a:p>
        </p:txBody>
      </p:sp>
      <p:sp>
        <p:nvSpPr>
          <p:cNvPr name="TextBox 12" id="12"/>
          <p:cNvSpPr txBox="true"/>
          <p:nvPr/>
        </p:nvSpPr>
        <p:spPr>
          <a:xfrm rot="0">
            <a:off x="4431217" y="149351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TEMA DE LA SESIÓN:</a:t>
            </a:r>
          </a:p>
        </p:txBody>
      </p:sp>
      <p:sp>
        <p:nvSpPr>
          <p:cNvPr name="TextBox 13" id="13"/>
          <p:cNvSpPr txBox="true"/>
          <p:nvPr/>
        </p:nvSpPr>
        <p:spPr>
          <a:xfrm rot="0">
            <a:off x="3401479" y="2287621"/>
            <a:ext cx="7908351" cy="582044"/>
          </a:xfrm>
          <a:prstGeom prst="rect">
            <a:avLst/>
          </a:prstGeom>
        </p:spPr>
        <p:txBody>
          <a:bodyPr anchor="t" rtlCol="false" tIns="0" lIns="0" bIns="0" rIns="0">
            <a:spAutoFit/>
          </a:bodyPr>
          <a:lstStyle/>
          <a:p>
            <a:pPr algn="ctr">
              <a:lnSpc>
                <a:spcPts val="4850"/>
              </a:lnSpc>
            </a:pPr>
            <a:r>
              <a:rPr lang="en-US" sz="3464">
                <a:solidFill>
                  <a:srgbClr val="000000"/>
                </a:solidFill>
                <a:latin typeface="Canva Sans"/>
                <a:ea typeface="Canva Sans"/>
                <a:cs typeface="Canva Sans"/>
                <a:sym typeface="Canva Sans"/>
              </a:rPr>
              <a:t>Escribe aquí el tema de la sesión</a:t>
            </a:r>
          </a:p>
        </p:txBody>
      </p:sp>
      <p:sp>
        <p:nvSpPr>
          <p:cNvPr name="TextBox 14" id="14"/>
          <p:cNvSpPr txBox="true"/>
          <p:nvPr/>
        </p:nvSpPr>
        <p:spPr>
          <a:xfrm rot="0">
            <a:off x="1906550" y="12270409"/>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REFLEXIÓN DE LA SESIÓN:</a:t>
            </a:r>
          </a:p>
        </p:txBody>
      </p:sp>
      <p:sp>
        <p:nvSpPr>
          <p:cNvPr name="TextBox 15" id="15"/>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16" id="16"/>
          <p:cNvSpPr txBox="true"/>
          <p:nvPr/>
        </p:nvSpPr>
        <p:spPr>
          <a:xfrm rot="0">
            <a:off x="2112889" y="36211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17" id="17"/>
          <p:cNvSpPr txBox="true"/>
          <p:nvPr/>
        </p:nvSpPr>
        <p:spPr>
          <a:xfrm rot="0">
            <a:off x="1029082" y="14757966"/>
            <a:ext cx="7336180"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HOY ESTOY AGRADECIDA POR:</a:t>
            </a:r>
          </a:p>
        </p:txBody>
      </p:sp>
      <p:sp>
        <p:nvSpPr>
          <p:cNvPr name="TextBox 18" id="18"/>
          <p:cNvSpPr txBox="true"/>
          <p:nvPr/>
        </p:nvSpPr>
        <p:spPr>
          <a:xfrm rot="0">
            <a:off x="2112889" y="15308249"/>
            <a:ext cx="8442405" cy="408161"/>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POR LO QUE ESTAS AGRADECIDA</a:t>
            </a:r>
          </a:p>
        </p:txBody>
      </p:sp>
      <p:sp>
        <p:nvSpPr>
          <p:cNvPr name="Freeform 19" id="1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8">
              <a:alphaModFix amt="10999"/>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595445" y="11673439"/>
            <a:ext cx="6654231" cy="254071"/>
          </a:xfrm>
          <a:custGeom>
            <a:avLst/>
            <a:gdLst/>
            <a:ahLst/>
            <a:cxnLst/>
            <a:rect r="r" b="b" t="t" l="l"/>
            <a:pathLst>
              <a:path h="254071" w="6654231">
                <a:moveTo>
                  <a:pt x="0" y="0"/>
                </a:moveTo>
                <a:lnTo>
                  <a:pt x="6654232" y="0"/>
                </a:lnTo>
                <a:lnTo>
                  <a:pt x="6654232" y="254070"/>
                </a:lnTo>
                <a:lnTo>
                  <a:pt x="0" y="2540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4998490" y="3011521"/>
            <a:ext cx="3692344" cy="0"/>
          </a:xfrm>
          <a:prstGeom prst="line">
            <a:avLst/>
          </a:prstGeom>
          <a:ln cap="flat" w="19050">
            <a:solidFill>
              <a:srgbClr val="000000"/>
            </a:solidFill>
            <a:prstDash val="solid"/>
            <a:headEnd type="none" len="sm" w="sm"/>
            <a:tailEnd type="none" len="sm" w="sm"/>
          </a:ln>
        </p:spPr>
      </p:sp>
      <p:sp>
        <p:nvSpPr>
          <p:cNvPr name="AutoShape 6" id="6"/>
          <p:cNvSpPr/>
          <p:nvPr/>
        </p:nvSpPr>
        <p:spPr>
          <a:xfrm>
            <a:off x="2219707" y="14681766"/>
            <a:ext cx="4160520" cy="0"/>
          </a:xfrm>
          <a:prstGeom prst="line">
            <a:avLst/>
          </a:prstGeom>
          <a:ln cap="flat" w="19050">
            <a:solidFill>
              <a:srgbClr val="000000"/>
            </a:solidFill>
            <a:prstDash val="solid"/>
            <a:headEnd type="none" len="sm" w="sm"/>
            <a:tailEnd type="none" len="sm" w="sm"/>
          </a:ln>
        </p:spPr>
      </p:sp>
      <p:sp>
        <p:nvSpPr>
          <p:cNvPr name="AutoShape 7" id="7"/>
          <p:cNvSpPr/>
          <p:nvPr/>
        </p:nvSpPr>
        <p:spPr>
          <a:xfrm>
            <a:off x="1409924" y="3011521"/>
            <a:ext cx="3692344" cy="0"/>
          </a:xfrm>
          <a:prstGeom prst="line">
            <a:avLst/>
          </a:prstGeom>
          <a:ln cap="flat" w="19050">
            <a:solidFill>
              <a:srgbClr val="000000"/>
            </a:solidFill>
            <a:prstDash val="solid"/>
            <a:headEnd type="none" len="sm" w="sm"/>
            <a:tailEnd type="none" len="sm" w="sm"/>
          </a:ln>
        </p:spPr>
      </p:sp>
      <p:sp>
        <p:nvSpPr>
          <p:cNvPr name="AutoShape 8" id="8"/>
          <p:cNvSpPr/>
          <p:nvPr/>
        </p:nvSpPr>
        <p:spPr>
          <a:xfrm>
            <a:off x="8690834" y="3001996"/>
            <a:ext cx="3692344" cy="0"/>
          </a:xfrm>
          <a:prstGeom prst="line">
            <a:avLst/>
          </a:prstGeom>
          <a:ln cap="flat" w="19050">
            <a:solidFill>
              <a:srgbClr val="000000"/>
            </a:solidFill>
            <a:prstDash val="solid"/>
            <a:headEnd type="none" len="sm" w="sm"/>
            <a:tailEnd type="none" len="sm" w="sm"/>
          </a:ln>
        </p:spPr>
      </p:sp>
      <p:sp>
        <p:nvSpPr>
          <p:cNvPr name="Freeform 9" id="9"/>
          <p:cNvSpPr/>
          <p:nvPr/>
        </p:nvSpPr>
        <p:spPr>
          <a:xfrm flipH="false" flipV="false" rot="0">
            <a:off x="1906550" y="403221"/>
            <a:ext cx="3788794" cy="566421"/>
          </a:xfrm>
          <a:custGeom>
            <a:avLst/>
            <a:gdLst/>
            <a:ahLst/>
            <a:cxnLst/>
            <a:rect r="r" b="b" t="t" l="l"/>
            <a:pathLst>
              <a:path h="566421" w="3788794">
                <a:moveTo>
                  <a:pt x="0" y="0"/>
                </a:moveTo>
                <a:lnTo>
                  <a:pt x="3788794" y="0"/>
                </a:lnTo>
                <a:lnTo>
                  <a:pt x="3788794" y="566422"/>
                </a:lnTo>
                <a:lnTo>
                  <a:pt x="0" y="566422"/>
                </a:lnTo>
                <a:lnTo>
                  <a:pt x="0" y="0"/>
                </a:lnTo>
                <a:close/>
              </a:path>
            </a:pathLst>
          </a:custGeom>
          <a:blipFill>
            <a:blip r:embed="rId6">
              <a:extLst>
                <a:ext uri="{96DAC541-7B7A-43D3-8B79-37D633B846F1}">
                  <asvg:svgBlip xmlns:asvg="http://schemas.microsoft.com/office/drawing/2016/SVG/main" r:embed="rId7"/>
                </a:ext>
              </a:extLst>
            </a:blip>
            <a:stretch>
              <a:fillRect l="0" t="0" r="0" b="-48830"/>
            </a:stretch>
          </a:blipFill>
        </p:spPr>
      </p:sp>
      <p:sp>
        <p:nvSpPr>
          <p:cNvPr name="TextBox 10" id="10"/>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11" id="11"/>
          <p:cNvSpPr txBox="true"/>
          <p:nvPr/>
        </p:nvSpPr>
        <p:spPr>
          <a:xfrm rot="0">
            <a:off x="2159025" y="13064512"/>
            <a:ext cx="8442405" cy="817736"/>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QUE TE LLEVAS PARA TRABAJAR O REFLEXIONAR</a:t>
            </a:r>
          </a:p>
        </p:txBody>
      </p:sp>
      <p:sp>
        <p:nvSpPr>
          <p:cNvPr name="TextBox 12" id="12"/>
          <p:cNvSpPr txBox="true"/>
          <p:nvPr/>
        </p:nvSpPr>
        <p:spPr>
          <a:xfrm rot="0">
            <a:off x="4431217" y="149351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TEMA DE LA SESIÓN:</a:t>
            </a:r>
          </a:p>
        </p:txBody>
      </p:sp>
      <p:sp>
        <p:nvSpPr>
          <p:cNvPr name="TextBox 13" id="13"/>
          <p:cNvSpPr txBox="true"/>
          <p:nvPr/>
        </p:nvSpPr>
        <p:spPr>
          <a:xfrm rot="0">
            <a:off x="3401479" y="2287621"/>
            <a:ext cx="7908351" cy="582044"/>
          </a:xfrm>
          <a:prstGeom prst="rect">
            <a:avLst/>
          </a:prstGeom>
        </p:spPr>
        <p:txBody>
          <a:bodyPr anchor="t" rtlCol="false" tIns="0" lIns="0" bIns="0" rIns="0">
            <a:spAutoFit/>
          </a:bodyPr>
          <a:lstStyle/>
          <a:p>
            <a:pPr algn="ctr">
              <a:lnSpc>
                <a:spcPts val="4850"/>
              </a:lnSpc>
            </a:pPr>
            <a:r>
              <a:rPr lang="en-US" sz="3464">
                <a:solidFill>
                  <a:srgbClr val="000000"/>
                </a:solidFill>
                <a:latin typeface="Canva Sans"/>
                <a:ea typeface="Canva Sans"/>
                <a:cs typeface="Canva Sans"/>
                <a:sym typeface="Canva Sans"/>
              </a:rPr>
              <a:t>Escribe aquí el tema de la sesión</a:t>
            </a:r>
          </a:p>
        </p:txBody>
      </p:sp>
      <p:sp>
        <p:nvSpPr>
          <p:cNvPr name="TextBox 14" id="14"/>
          <p:cNvSpPr txBox="true"/>
          <p:nvPr/>
        </p:nvSpPr>
        <p:spPr>
          <a:xfrm rot="0">
            <a:off x="1906550" y="12270409"/>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REFLEXIÓN DE LA SESIÓN:</a:t>
            </a:r>
          </a:p>
        </p:txBody>
      </p:sp>
      <p:sp>
        <p:nvSpPr>
          <p:cNvPr name="TextBox 15" id="15"/>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16" id="16"/>
          <p:cNvSpPr txBox="true"/>
          <p:nvPr/>
        </p:nvSpPr>
        <p:spPr>
          <a:xfrm rot="0">
            <a:off x="2112889" y="36211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17" id="17"/>
          <p:cNvSpPr txBox="true"/>
          <p:nvPr/>
        </p:nvSpPr>
        <p:spPr>
          <a:xfrm rot="0">
            <a:off x="1029082" y="14757966"/>
            <a:ext cx="7336180"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HOY ESTOY AGRADECIDA POR:</a:t>
            </a:r>
          </a:p>
        </p:txBody>
      </p:sp>
      <p:sp>
        <p:nvSpPr>
          <p:cNvPr name="TextBox 18" id="18"/>
          <p:cNvSpPr txBox="true"/>
          <p:nvPr/>
        </p:nvSpPr>
        <p:spPr>
          <a:xfrm rot="0">
            <a:off x="2112889" y="15308249"/>
            <a:ext cx="8442405" cy="408161"/>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POR LO QUE ESTAS AGRADECIDA</a:t>
            </a:r>
          </a:p>
        </p:txBody>
      </p:sp>
      <p:sp>
        <p:nvSpPr>
          <p:cNvPr name="Freeform 19" id="1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8">
              <a:alphaModFix amt="10999"/>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595445" y="11673439"/>
            <a:ext cx="6654231" cy="254071"/>
          </a:xfrm>
          <a:custGeom>
            <a:avLst/>
            <a:gdLst/>
            <a:ahLst/>
            <a:cxnLst/>
            <a:rect r="r" b="b" t="t" l="l"/>
            <a:pathLst>
              <a:path h="254071" w="6654231">
                <a:moveTo>
                  <a:pt x="0" y="0"/>
                </a:moveTo>
                <a:lnTo>
                  <a:pt x="6654232" y="0"/>
                </a:lnTo>
                <a:lnTo>
                  <a:pt x="6654232" y="254070"/>
                </a:lnTo>
                <a:lnTo>
                  <a:pt x="0" y="2540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4998490" y="3011521"/>
            <a:ext cx="3692344" cy="0"/>
          </a:xfrm>
          <a:prstGeom prst="line">
            <a:avLst/>
          </a:prstGeom>
          <a:ln cap="flat" w="19050">
            <a:solidFill>
              <a:srgbClr val="000000"/>
            </a:solidFill>
            <a:prstDash val="solid"/>
            <a:headEnd type="none" len="sm" w="sm"/>
            <a:tailEnd type="none" len="sm" w="sm"/>
          </a:ln>
        </p:spPr>
      </p:sp>
      <p:sp>
        <p:nvSpPr>
          <p:cNvPr name="AutoShape 6" id="6"/>
          <p:cNvSpPr/>
          <p:nvPr/>
        </p:nvSpPr>
        <p:spPr>
          <a:xfrm>
            <a:off x="2219707" y="14681766"/>
            <a:ext cx="4160520" cy="0"/>
          </a:xfrm>
          <a:prstGeom prst="line">
            <a:avLst/>
          </a:prstGeom>
          <a:ln cap="flat" w="19050">
            <a:solidFill>
              <a:srgbClr val="000000"/>
            </a:solidFill>
            <a:prstDash val="solid"/>
            <a:headEnd type="none" len="sm" w="sm"/>
            <a:tailEnd type="none" len="sm" w="sm"/>
          </a:ln>
        </p:spPr>
      </p:sp>
      <p:sp>
        <p:nvSpPr>
          <p:cNvPr name="AutoShape 7" id="7"/>
          <p:cNvSpPr/>
          <p:nvPr/>
        </p:nvSpPr>
        <p:spPr>
          <a:xfrm>
            <a:off x="1409924" y="3011521"/>
            <a:ext cx="3692344" cy="0"/>
          </a:xfrm>
          <a:prstGeom prst="line">
            <a:avLst/>
          </a:prstGeom>
          <a:ln cap="flat" w="19050">
            <a:solidFill>
              <a:srgbClr val="000000"/>
            </a:solidFill>
            <a:prstDash val="solid"/>
            <a:headEnd type="none" len="sm" w="sm"/>
            <a:tailEnd type="none" len="sm" w="sm"/>
          </a:ln>
        </p:spPr>
      </p:sp>
      <p:sp>
        <p:nvSpPr>
          <p:cNvPr name="AutoShape 8" id="8"/>
          <p:cNvSpPr/>
          <p:nvPr/>
        </p:nvSpPr>
        <p:spPr>
          <a:xfrm>
            <a:off x="8690834" y="3001996"/>
            <a:ext cx="3692344" cy="0"/>
          </a:xfrm>
          <a:prstGeom prst="line">
            <a:avLst/>
          </a:prstGeom>
          <a:ln cap="flat" w="19050">
            <a:solidFill>
              <a:srgbClr val="000000"/>
            </a:solidFill>
            <a:prstDash val="solid"/>
            <a:headEnd type="none" len="sm" w="sm"/>
            <a:tailEnd type="none" len="sm" w="sm"/>
          </a:ln>
        </p:spPr>
      </p:sp>
      <p:sp>
        <p:nvSpPr>
          <p:cNvPr name="Freeform 9" id="9"/>
          <p:cNvSpPr/>
          <p:nvPr/>
        </p:nvSpPr>
        <p:spPr>
          <a:xfrm flipH="false" flipV="false" rot="0">
            <a:off x="1906550" y="403221"/>
            <a:ext cx="3788794" cy="566421"/>
          </a:xfrm>
          <a:custGeom>
            <a:avLst/>
            <a:gdLst/>
            <a:ahLst/>
            <a:cxnLst/>
            <a:rect r="r" b="b" t="t" l="l"/>
            <a:pathLst>
              <a:path h="566421" w="3788794">
                <a:moveTo>
                  <a:pt x="0" y="0"/>
                </a:moveTo>
                <a:lnTo>
                  <a:pt x="3788794" y="0"/>
                </a:lnTo>
                <a:lnTo>
                  <a:pt x="3788794" y="566422"/>
                </a:lnTo>
                <a:lnTo>
                  <a:pt x="0" y="566422"/>
                </a:lnTo>
                <a:lnTo>
                  <a:pt x="0" y="0"/>
                </a:lnTo>
                <a:close/>
              </a:path>
            </a:pathLst>
          </a:custGeom>
          <a:blipFill>
            <a:blip r:embed="rId6">
              <a:extLst>
                <a:ext uri="{96DAC541-7B7A-43D3-8B79-37D633B846F1}">
                  <asvg:svgBlip xmlns:asvg="http://schemas.microsoft.com/office/drawing/2016/SVG/main" r:embed="rId7"/>
                </a:ext>
              </a:extLst>
            </a:blip>
            <a:stretch>
              <a:fillRect l="0" t="0" r="0" b="-48830"/>
            </a:stretch>
          </a:blipFill>
        </p:spPr>
      </p:sp>
      <p:sp>
        <p:nvSpPr>
          <p:cNvPr name="TextBox 10" id="10"/>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11" id="11"/>
          <p:cNvSpPr txBox="true"/>
          <p:nvPr/>
        </p:nvSpPr>
        <p:spPr>
          <a:xfrm rot="0">
            <a:off x="2159025" y="13064512"/>
            <a:ext cx="8442405" cy="817736"/>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QUE TE LLEVAS PARA TRABAJAR O REFLEXIONAR</a:t>
            </a:r>
          </a:p>
        </p:txBody>
      </p:sp>
      <p:sp>
        <p:nvSpPr>
          <p:cNvPr name="TextBox 12" id="12"/>
          <p:cNvSpPr txBox="true"/>
          <p:nvPr/>
        </p:nvSpPr>
        <p:spPr>
          <a:xfrm rot="0">
            <a:off x="4431217" y="149351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TEMA DE LA SESIÓN:</a:t>
            </a:r>
          </a:p>
        </p:txBody>
      </p:sp>
      <p:sp>
        <p:nvSpPr>
          <p:cNvPr name="TextBox 13" id="13"/>
          <p:cNvSpPr txBox="true"/>
          <p:nvPr/>
        </p:nvSpPr>
        <p:spPr>
          <a:xfrm rot="0">
            <a:off x="3401479" y="2287621"/>
            <a:ext cx="7908351" cy="582044"/>
          </a:xfrm>
          <a:prstGeom prst="rect">
            <a:avLst/>
          </a:prstGeom>
        </p:spPr>
        <p:txBody>
          <a:bodyPr anchor="t" rtlCol="false" tIns="0" lIns="0" bIns="0" rIns="0">
            <a:spAutoFit/>
          </a:bodyPr>
          <a:lstStyle/>
          <a:p>
            <a:pPr algn="ctr">
              <a:lnSpc>
                <a:spcPts val="4850"/>
              </a:lnSpc>
            </a:pPr>
            <a:r>
              <a:rPr lang="en-US" sz="3464">
                <a:solidFill>
                  <a:srgbClr val="000000"/>
                </a:solidFill>
                <a:latin typeface="Canva Sans"/>
                <a:ea typeface="Canva Sans"/>
                <a:cs typeface="Canva Sans"/>
                <a:sym typeface="Canva Sans"/>
              </a:rPr>
              <a:t>Escribe aquí el tema de la sesión</a:t>
            </a:r>
          </a:p>
        </p:txBody>
      </p:sp>
      <p:sp>
        <p:nvSpPr>
          <p:cNvPr name="TextBox 14" id="14"/>
          <p:cNvSpPr txBox="true"/>
          <p:nvPr/>
        </p:nvSpPr>
        <p:spPr>
          <a:xfrm rot="0">
            <a:off x="1906550" y="12270409"/>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REFLEXIÓN DE LA SESIÓN:</a:t>
            </a:r>
          </a:p>
        </p:txBody>
      </p:sp>
      <p:sp>
        <p:nvSpPr>
          <p:cNvPr name="TextBox 15" id="15"/>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16" id="16"/>
          <p:cNvSpPr txBox="true"/>
          <p:nvPr/>
        </p:nvSpPr>
        <p:spPr>
          <a:xfrm rot="0">
            <a:off x="2112889" y="36211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17" id="17"/>
          <p:cNvSpPr txBox="true"/>
          <p:nvPr/>
        </p:nvSpPr>
        <p:spPr>
          <a:xfrm rot="0">
            <a:off x="1029082" y="14757966"/>
            <a:ext cx="7336180"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HOY ESTOY AGRADECIDA POR:</a:t>
            </a:r>
          </a:p>
        </p:txBody>
      </p:sp>
      <p:sp>
        <p:nvSpPr>
          <p:cNvPr name="TextBox 18" id="18"/>
          <p:cNvSpPr txBox="true"/>
          <p:nvPr/>
        </p:nvSpPr>
        <p:spPr>
          <a:xfrm rot="0">
            <a:off x="2112889" y="15308249"/>
            <a:ext cx="8442405" cy="408161"/>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POR LO QUE ESTAS AGRADECIDA</a:t>
            </a:r>
          </a:p>
        </p:txBody>
      </p:sp>
      <p:sp>
        <p:nvSpPr>
          <p:cNvPr name="Freeform 19" id="1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8">
              <a:alphaModFix amt="10999"/>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595445" y="11673439"/>
            <a:ext cx="6654231" cy="254071"/>
          </a:xfrm>
          <a:custGeom>
            <a:avLst/>
            <a:gdLst/>
            <a:ahLst/>
            <a:cxnLst/>
            <a:rect r="r" b="b" t="t" l="l"/>
            <a:pathLst>
              <a:path h="254071" w="6654231">
                <a:moveTo>
                  <a:pt x="0" y="0"/>
                </a:moveTo>
                <a:lnTo>
                  <a:pt x="6654232" y="0"/>
                </a:lnTo>
                <a:lnTo>
                  <a:pt x="6654232" y="254070"/>
                </a:lnTo>
                <a:lnTo>
                  <a:pt x="0" y="2540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4998490" y="3011521"/>
            <a:ext cx="3692344" cy="0"/>
          </a:xfrm>
          <a:prstGeom prst="line">
            <a:avLst/>
          </a:prstGeom>
          <a:ln cap="flat" w="19050">
            <a:solidFill>
              <a:srgbClr val="000000"/>
            </a:solidFill>
            <a:prstDash val="solid"/>
            <a:headEnd type="none" len="sm" w="sm"/>
            <a:tailEnd type="none" len="sm" w="sm"/>
          </a:ln>
        </p:spPr>
      </p:sp>
      <p:sp>
        <p:nvSpPr>
          <p:cNvPr name="AutoShape 6" id="6"/>
          <p:cNvSpPr/>
          <p:nvPr/>
        </p:nvSpPr>
        <p:spPr>
          <a:xfrm>
            <a:off x="2219707" y="14681766"/>
            <a:ext cx="4160520" cy="0"/>
          </a:xfrm>
          <a:prstGeom prst="line">
            <a:avLst/>
          </a:prstGeom>
          <a:ln cap="flat" w="19050">
            <a:solidFill>
              <a:srgbClr val="000000"/>
            </a:solidFill>
            <a:prstDash val="solid"/>
            <a:headEnd type="none" len="sm" w="sm"/>
            <a:tailEnd type="none" len="sm" w="sm"/>
          </a:ln>
        </p:spPr>
      </p:sp>
      <p:sp>
        <p:nvSpPr>
          <p:cNvPr name="AutoShape 7" id="7"/>
          <p:cNvSpPr/>
          <p:nvPr/>
        </p:nvSpPr>
        <p:spPr>
          <a:xfrm>
            <a:off x="1409924" y="3011521"/>
            <a:ext cx="3692344" cy="0"/>
          </a:xfrm>
          <a:prstGeom prst="line">
            <a:avLst/>
          </a:prstGeom>
          <a:ln cap="flat" w="19050">
            <a:solidFill>
              <a:srgbClr val="000000"/>
            </a:solidFill>
            <a:prstDash val="solid"/>
            <a:headEnd type="none" len="sm" w="sm"/>
            <a:tailEnd type="none" len="sm" w="sm"/>
          </a:ln>
        </p:spPr>
      </p:sp>
      <p:sp>
        <p:nvSpPr>
          <p:cNvPr name="AutoShape 8" id="8"/>
          <p:cNvSpPr/>
          <p:nvPr/>
        </p:nvSpPr>
        <p:spPr>
          <a:xfrm>
            <a:off x="8690834" y="3001996"/>
            <a:ext cx="3692344" cy="0"/>
          </a:xfrm>
          <a:prstGeom prst="line">
            <a:avLst/>
          </a:prstGeom>
          <a:ln cap="flat" w="19050">
            <a:solidFill>
              <a:srgbClr val="000000"/>
            </a:solidFill>
            <a:prstDash val="solid"/>
            <a:headEnd type="none" len="sm" w="sm"/>
            <a:tailEnd type="none" len="sm" w="sm"/>
          </a:ln>
        </p:spPr>
      </p:sp>
      <p:sp>
        <p:nvSpPr>
          <p:cNvPr name="Freeform 9" id="9"/>
          <p:cNvSpPr/>
          <p:nvPr/>
        </p:nvSpPr>
        <p:spPr>
          <a:xfrm flipH="false" flipV="false" rot="0">
            <a:off x="1906550" y="403221"/>
            <a:ext cx="3788794" cy="566421"/>
          </a:xfrm>
          <a:custGeom>
            <a:avLst/>
            <a:gdLst/>
            <a:ahLst/>
            <a:cxnLst/>
            <a:rect r="r" b="b" t="t" l="l"/>
            <a:pathLst>
              <a:path h="566421" w="3788794">
                <a:moveTo>
                  <a:pt x="0" y="0"/>
                </a:moveTo>
                <a:lnTo>
                  <a:pt x="3788794" y="0"/>
                </a:lnTo>
                <a:lnTo>
                  <a:pt x="3788794" y="566422"/>
                </a:lnTo>
                <a:lnTo>
                  <a:pt x="0" y="566422"/>
                </a:lnTo>
                <a:lnTo>
                  <a:pt x="0" y="0"/>
                </a:lnTo>
                <a:close/>
              </a:path>
            </a:pathLst>
          </a:custGeom>
          <a:blipFill>
            <a:blip r:embed="rId6">
              <a:extLst>
                <a:ext uri="{96DAC541-7B7A-43D3-8B79-37D633B846F1}">
                  <asvg:svgBlip xmlns:asvg="http://schemas.microsoft.com/office/drawing/2016/SVG/main" r:embed="rId7"/>
                </a:ext>
              </a:extLst>
            </a:blip>
            <a:stretch>
              <a:fillRect l="0" t="0" r="0" b="-48830"/>
            </a:stretch>
          </a:blipFill>
        </p:spPr>
      </p:sp>
      <p:sp>
        <p:nvSpPr>
          <p:cNvPr name="TextBox 10" id="10"/>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11" id="11"/>
          <p:cNvSpPr txBox="true"/>
          <p:nvPr/>
        </p:nvSpPr>
        <p:spPr>
          <a:xfrm rot="0">
            <a:off x="2159025" y="13064512"/>
            <a:ext cx="8442405" cy="817736"/>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QUE TE LLEVAS PARA TRABAJAR O REFLEXIONAR</a:t>
            </a:r>
          </a:p>
        </p:txBody>
      </p:sp>
      <p:sp>
        <p:nvSpPr>
          <p:cNvPr name="TextBox 12" id="12"/>
          <p:cNvSpPr txBox="true"/>
          <p:nvPr/>
        </p:nvSpPr>
        <p:spPr>
          <a:xfrm rot="0">
            <a:off x="4431217" y="149351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TEMA DE LA SESIÓN:</a:t>
            </a:r>
          </a:p>
        </p:txBody>
      </p:sp>
      <p:sp>
        <p:nvSpPr>
          <p:cNvPr name="TextBox 13" id="13"/>
          <p:cNvSpPr txBox="true"/>
          <p:nvPr/>
        </p:nvSpPr>
        <p:spPr>
          <a:xfrm rot="0">
            <a:off x="3401479" y="2287621"/>
            <a:ext cx="7908351" cy="582044"/>
          </a:xfrm>
          <a:prstGeom prst="rect">
            <a:avLst/>
          </a:prstGeom>
        </p:spPr>
        <p:txBody>
          <a:bodyPr anchor="t" rtlCol="false" tIns="0" lIns="0" bIns="0" rIns="0">
            <a:spAutoFit/>
          </a:bodyPr>
          <a:lstStyle/>
          <a:p>
            <a:pPr algn="ctr">
              <a:lnSpc>
                <a:spcPts val="4850"/>
              </a:lnSpc>
            </a:pPr>
            <a:r>
              <a:rPr lang="en-US" sz="3464">
                <a:solidFill>
                  <a:srgbClr val="000000"/>
                </a:solidFill>
                <a:latin typeface="Canva Sans"/>
                <a:ea typeface="Canva Sans"/>
                <a:cs typeface="Canva Sans"/>
                <a:sym typeface="Canva Sans"/>
              </a:rPr>
              <a:t>Escribe aquí el tema de la sesión</a:t>
            </a:r>
          </a:p>
        </p:txBody>
      </p:sp>
      <p:sp>
        <p:nvSpPr>
          <p:cNvPr name="TextBox 14" id="14"/>
          <p:cNvSpPr txBox="true"/>
          <p:nvPr/>
        </p:nvSpPr>
        <p:spPr>
          <a:xfrm rot="0">
            <a:off x="1906550" y="12270409"/>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REFLEXIÓN DE LA SESIÓN:</a:t>
            </a:r>
          </a:p>
        </p:txBody>
      </p:sp>
      <p:sp>
        <p:nvSpPr>
          <p:cNvPr name="TextBox 15" id="15"/>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16" id="16"/>
          <p:cNvSpPr txBox="true"/>
          <p:nvPr/>
        </p:nvSpPr>
        <p:spPr>
          <a:xfrm rot="0">
            <a:off x="2112889" y="36211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17" id="17"/>
          <p:cNvSpPr txBox="true"/>
          <p:nvPr/>
        </p:nvSpPr>
        <p:spPr>
          <a:xfrm rot="0">
            <a:off x="1029082" y="14757966"/>
            <a:ext cx="7336180"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HOY ESTOY AGRADECIDA POR:</a:t>
            </a:r>
          </a:p>
        </p:txBody>
      </p:sp>
      <p:sp>
        <p:nvSpPr>
          <p:cNvPr name="TextBox 18" id="18"/>
          <p:cNvSpPr txBox="true"/>
          <p:nvPr/>
        </p:nvSpPr>
        <p:spPr>
          <a:xfrm rot="0">
            <a:off x="2112889" y="15308249"/>
            <a:ext cx="8442405" cy="408161"/>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POR LO QUE ESTAS AGRADECIDA</a:t>
            </a:r>
          </a:p>
        </p:txBody>
      </p:sp>
      <p:sp>
        <p:nvSpPr>
          <p:cNvPr name="Freeform 19" id="1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8">
              <a:alphaModFix amt="10999"/>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595445" y="11673439"/>
            <a:ext cx="6654231" cy="254071"/>
          </a:xfrm>
          <a:custGeom>
            <a:avLst/>
            <a:gdLst/>
            <a:ahLst/>
            <a:cxnLst/>
            <a:rect r="r" b="b" t="t" l="l"/>
            <a:pathLst>
              <a:path h="254071" w="6654231">
                <a:moveTo>
                  <a:pt x="0" y="0"/>
                </a:moveTo>
                <a:lnTo>
                  <a:pt x="6654232" y="0"/>
                </a:lnTo>
                <a:lnTo>
                  <a:pt x="6654232" y="254070"/>
                </a:lnTo>
                <a:lnTo>
                  <a:pt x="0" y="2540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4998490" y="3011521"/>
            <a:ext cx="3692344" cy="0"/>
          </a:xfrm>
          <a:prstGeom prst="line">
            <a:avLst/>
          </a:prstGeom>
          <a:ln cap="flat" w="19050">
            <a:solidFill>
              <a:srgbClr val="000000"/>
            </a:solidFill>
            <a:prstDash val="solid"/>
            <a:headEnd type="none" len="sm" w="sm"/>
            <a:tailEnd type="none" len="sm" w="sm"/>
          </a:ln>
        </p:spPr>
      </p:sp>
      <p:sp>
        <p:nvSpPr>
          <p:cNvPr name="AutoShape 6" id="6"/>
          <p:cNvSpPr/>
          <p:nvPr/>
        </p:nvSpPr>
        <p:spPr>
          <a:xfrm>
            <a:off x="2219707" y="14681766"/>
            <a:ext cx="4160520" cy="0"/>
          </a:xfrm>
          <a:prstGeom prst="line">
            <a:avLst/>
          </a:prstGeom>
          <a:ln cap="flat" w="19050">
            <a:solidFill>
              <a:srgbClr val="000000"/>
            </a:solidFill>
            <a:prstDash val="solid"/>
            <a:headEnd type="none" len="sm" w="sm"/>
            <a:tailEnd type="none" len="sm" w="sm"/>
          </a:ln>
        </p:spPr>
      </p:sp>
      <p:sp>
        <p:nvSpPr>
          <p:cNvPr name="AutoShape 7" id="7"/>
          <p:cNvSpPr/>
          <p:nvPr/>
        </p:nvSpPr>
        <p:spPr>
          <a:xfrm>
            <a:off x="1409924" y="3011521"/>
            <a:ext cx="3692344" cy="0"/>
          </a:xfrm>
          <a:prstGeom prst="line">
            <a:avLst/>
          </a:prstGeom>
          <a:ln cap="flat" w="19050">
            <a:solidFill>
              <a:srgbClr val="000000"/>
            </a:solidFill>
            <a:prstDash val="solid"/>
            <a:headEnd type="none" len="sm" w="sm"/>
            <a:tailEnd type="none" len="sm" w="sm"/>
          </a:ln>
        </p:spPr>
      </p:sp>
      <p:sp>
        <p:nvSpPr>
          <p:cNvPr name="AutoShape 8" id="8"/>
          <p:cNvSpPr/>
          <p:nvPr/>
        </p:nvSpPr>
        <p:spPr>
          <a:xfrm>
            <a:off x="8690834" y="3001996"/>
            <a:ext cx="3692344" cy="0"/>
          </a:xfrm>
          <a:prstGeom prst="line">
            <a:avLst/>
          </a:prstGeom>
          <a:ln cap="flat" w="19050">
            <a:solidFill>
              <a:srgbClr val="000000"/>
            </a:solidFill>
            <a:prstDash val="solid"/>
            <a:headEnd type="none" len="sm" w="sm"/>
            <a:tailEnd type="none" len="sm" w="sm"/>
          </a:ln>
        </p:spPr>
      </p:sp>
      <p:sp>
        <p:nvSpPr>
          <p:cNvPr name="Freeform 9" id="9"/>
          <p:cNvSpPr/>
          <p:nvPr/>
        </p:nvSpPr>
        <p:spPr>
          <a:xfrm flipH="false" flipV="false" rot="0">
            <a:off x="1906550" y="403221"/>
            <a:ext cx="3788794" cy="566421"/>
          </a:xfrm>
          <a:custGeom>
            <a:avLst/>
            <a:gdLst/>
            <a:ahLst/>
            <a:cxnLst/>
            <a:rect r="r" b="b" t="t" l="l"/>
            <a:pathLst>
              <a:path h="566421" w="3788794">
                <a:moveTo>
                  <a:pt x="0" y="0"/>
                </a:moveTo>
                <a:lnTo>
                  <a:pt x="3788794" y="0"/>
                </a:lnTo>
                <a:lnTo>
                  <a:pt x="3788794" y="566422"/>
                </a:lnTo>
                <a:lnTo>
                  <a:pt x="0" y="566422"/>
                </a:lnTo>
                <a:lnTo>
                  <a:pt x="0" y="0"/>
                </a:lnTo>
                <a:close/>
              </a:path>
            </a:pathLst>
          </a:custGeom>
          <a:blipFill>
            <a:blip r:embed="rId6">
              <a:extLst>
                <a:ext uri="{96DAC541-7B7A-43D3-8B79-37D633B846F1}">
                  <asvg:svgBlip xmlns:asvg="http://schemas.microsoft.com/office/drawing/2016/SVG/main" r:embed="rId7"/>
                </a:ext>
              </a:extLst>
            </a:blip>
            <a:stretch>
              <a:fillRect l="0" t="0" r="0" b="-48830"/>
            </a:stretch>
          </a:blipFill>
        </p:spPr>
      </p:sp>
      <p:sp>
        <p:nvSpPr>
          <p:cNvPr name="TextBox 10" id="10"/>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11" id="11"/>
          <p:cNvSpPr txBox="true"/>
          <p:nvPr/>
        </p:nvSpPr>
        <p:spPr>
          <a:xfrm rot="0">
            <a:off x="2159025" y="13064512"/>
            <a:ext cx="8442405" cy="817736"/>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QUE TE LLEVAS PARA TRABAJAR O REFLEXIONAR</a:t>
            </a:r>
          </a:p>
        </p:txBody>
      </p:sp>
      <p:sp>
        <p:nvSpPr>
          <p:cNvPr name="TextBox 12" id="12"/>
          <p:cNvSpPr txBox="true"/>
          <p:nvPr/>
        </p:nvSpPr>
        <p:spPr>
          <a:xfrm rot="0">
            <a:off x="4431217" y="149351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TEMA DE LA SESIÓN:</a:t>
            </a:r>
          </a:p>
        </p:txBody>
      </p:sp>
      <p:sp>
        <p:nvSpPr>
          <p:cNvPr name="TextBox 13" id="13"/>
          <p:cNvSpPr txBox="true"/>
          <p:nvPr/>
        </p:nvSpPr>
        <p:spPr>
          <a:xfrm rot="0">
            <a:off x="3401479" y="2287621"/>
            <a:ext cx="7908351" cy="582044"/>
          </a:xfrm>
          <a:prstGeom prst="rect">
            <a:avLst/>
          </a:prstGeom>
        </p:spPr>
        <p:txBody>
          <a:bodyPr anchor="t" rtlCol="false" tIns="0" lIns="0" bIns="0" rIns="0">
            <a:spAutoFit/>
          </a:bodyPr>
          <a:lstStyle/>
          <a:p>
            <a:pPr algn="ctr">
              <a:lnSpc>
                <a:spcPts val="4850"/>
              </a:lnSpc>
            </a:pPr>
            <a:r>
              <a:rPr lang="en-US" sz="3464">
                <a:solidFill>
                  <a:srgbClr val="000000"/>
                </a:solidFill>
                <a:latin typeface="Canva Sans"/>
                <a:ea typeface="Canva Sans"/>
                <a:cs typeface="Canva Sans"/>
                <a:sym typeface="Canva Sans"/>
              </a:rPr>
              <a:t>Escribe aquí el tema de la sesión</a:t>
            </a:r>
          </a:p>
        </p:txBody>
      </p:sp>
      <p:sp>
        <p:nvSpPr>
          <p:cNvPr name="TextBox 14" id="14"/>
          <p:cNvSpPr txBox="true"/>
          <p:nvPr/>
        </p:nvSpPr>
        <p:spPr>
          <a:xfrm rot="0">
            <a:off x="1906550" y="12270409"/>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REFLEXIÓN DE LA SESIÓN:</a:t>
            </a:r>
          </a:p>
        </p:txBody>
      </p:sp>
      <p:sp>
        <p:nvSpPr>
          <p:cNvPr name="TextBox 15" id="15"/>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16" id="16"/>
          <p:cNvSpPr txBox="true"/>
          <p:nvPr/>
        </p:nvSpPr>
        <p:spPr>
          <a:xfrm rot="0">
            <a:off x="2112889" y="36211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17" id="17"/>
          <p:cNvSpPr txBox="true"/>
          <p:nvPr/>
        </p:nvSpPr>
        <p:spPr>
          <a:xfrm rot="0">
            <a:off x="1029082" y="14757966"/>
            <a:ext cx="7336180"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HOY ESTOY AGRADECIDA POR:</a:t>
            </a:r>
          </a:p>
        </p:txBody>
      </p:sp>
      <p:sp>
        <p:nvSpPr>
          <p:cNvPr name="TextBox 18" id="18"/>
          <p:cNvSpPr txBox="true"/>
          <p:nvPr/>
        </p:nvSpPr>
        <p:spPr>
          <a:xfrm rot="0">
            <a:off x="2112889" y="15308249"/>
            <a:ext cx="8442405" cy="408161"/>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POR LO QUE ESTAS AGRADECIDA</a:t>
            </a:r>
          </a:p>
        </p:txBody>
      </p:sp>
      <p:sp>
        <p:nvSpPr>
          <p:cNvPr name="Freeform 19" id="1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8">
              <a:alphaModFix amt="10999"/>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595445" y="11673439"/>
            <a:ext cx="6654231" cy="254071"/>
          </a:xfrm>
          <a:custGeom>
            <a:avLst/>
            <a:gdLst/>
            <a:ahLst/>
            <a:cxnLst/>
            <a:rect r="r" b="b" t="t" l="l"/>
            <a:pathLst>
              <a:path h="254071" w="6654231">
                <a:moveTo>
                  <a:pt x="0" y="0"/>
                </a:moveTo>
                <a:lnTo>
                  <a:pt x="6654232" y="0"/>
                </a:lnTo>
                <a:lnTo>
                  <a:pt x="6654232" y="254070"/>
                </a:lnTo>
                <a:lnTo>
                  <a:pt x="0" y="2540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4998490" y="3011521"/>
            <a:ext cx="3692344" cy="0"/>
          </a:xfrm>
          <a:prstGeom prst="line">
            <a:avLst/>
          </a:prstGeom>
          <a:ln cap="flat" w="19050">
            <a:solidFill>
              <a:srgbClr val="000000"/>
            </a:solidFill>
            <a:prstDash val="solid"/>
            <a:headEnd type="none" len="sm" w="sm"/>
            <a:tailEnd type="none" len="sm" w="sm"/>
          </a:ln>
        </p:spPr>
      </p:sp>
      <p:sp>
        <p:nvSpPr>
          <p:cNvPr name="AutoShape 6" id="6"/>
          <p:cNvSpPr/>
          <p:nvPr/>
        </p:nvSpPr>
        <p:spPr>
          <a:xfrm>
            <a:off x="2219707" y="14681766"/>
            <a:ext cx="4160520" cy="0"/>
          </a:xfrm>
          <a:prstGeom prst="line">
            <a:avLst/>
          </a:prstGeom>
          <a:ln cap="flat" w="19050">
            <a:solidFill>
              <a:srgbClr val="000000"/>
            </a:solidFill>
            <a:prstDash val="solid"/>
            <a:headEnd type="none" len="sm" w="sm"/>
            <a:tailEnd type="none" len="sm" w="sm"/>
          </a:ln>
        </p:spPr>
      </p:sp>
      <p:sp>
        <p:nvSpPr>
          <p:cNvPr name="AutoShape 7" id="7"/>
          <p:cNvSpPr/>
          <p:nvPr/>
        </p:nvSpPr>
        <p:spPr>
          <a:xfrm>
            <a:off x="1409924" y="3011521"/>
            <a:ext cx="3692344" cy="0"/>
          </a:xfrm>
          <a:prstGeom prst="line">
            <a:avLst/>
          </a:prstGeom>
          <a:ln cap="flat" w="19050">
            <a:solidFill>
              <a:srgbClr val="000000"/>
            </a:solidFill>
            <a:prstDash val="solid"/>
            <a:headEnd type="none" len="sm" w="sm"/>
            <a:tailEnd type="none" len="sm" w="sm"/>
          </a:ln>
        </p:spPr>
      </p:sp>
      <p:sp>
        <p:nvSpPr>
          <p:cNvPr name="AutoShape 8" id="8"/>
          <p:cNvSpPr/>
          <p:nvPr/>
        </p:nvSpPr>
        <p:spPr>
          <a:xfrm>
            <a:off x="8690834" y="3001996"/>
            <a:ext cx="3692344" cy="0"/>
          </a:xfrm>
          <a:prstGeom prst="line">
            <a:avLst/>
          </a:prstGeom>
          <a:ln cap="flat" w="19050">
            <a:solidFill>
              <a:srgbClr val="000000"/>
            </a:solidFill>
            <a:prstDash val="solid"/>
            <a:headEnd type="none" len="sm" w="sm"/>
            <a:tailEnd type="none" len="sm" w="sm"/>
          </a:ln>
        </p:spPr>
      </p:sp>
      <p:sp>
        <p:nvSpPr>
          <p:cNvPr name="Freeform 9" id="9"/>
          <p:cNvSpPr/>
          <p:nvPr/>
        </p:nvSpPr>
        <p:spPr>
          <a:xfrm flipH="false" flipV="false" rot="0">
            <a:off x="1906550" y="403221"/>
            <a:ext cx="3788794" cy="566421"/>
          </a:xfrm>
          <a:custGeom>
            <a:avLst/>
            <a:gdLst/>
            <a:ahLst/>
            <a:cxnLst/>
            <a:rect r="r" b="b" t="t" l="l"/>
            <a:pathLst>
              <a:path h="566421" w="3788794">
                <a:moveTo>
                  <a:pt x="0" y="0"/>
                </a:moveTo>
                <a:lnTo>
                  <a:pt x="3788794" y="0"/>
                </a:lnTo>
                <a:lnTo>
                  <a:pt x="3788794" y="566422"/>
                </a:lnTo>
                <a:lnTo>
                  <a:pt x="0" y="566422"/>
                </a:lnTo>
                <a:lnTo>
                  <a:pt x="0" y="0"/>
                </a:lnTo>
                <a:close/>
              </a:path>
            </a:pathLst>
          </a:custGeom>
          <a:blipFill>
            <a:blip r:embed="rId6">
              <a:extLst>
                <a:ext uri="{96DAC541-7B7A-43D3-8B79-37D633B846F1}">
                  <asvg:svgBlip xmlns:asvg="http://schemas.microsoft.com/office/drawing/2016/SVG/main" r:embed="rId7"/>
                </a:ext>
              </a:extLst>
            </a:blip>
            <a:stretch>
              <a:fillRect l="0" t="0" r="0" b="-48830"/>
            </a:stretch>
          </a:blipFill>
        </p:spPr>
      </p:sp>
      <p:sp>
        <p:nvSpPr>
          <p:cNvPr name="TextBox 10" id="10"/>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11" id="11"/>
          <p:cNvSpPr txBox="true"/>
          <p:nvPr/>
        </p:nvSpPr>
        <p:spPr>
          <a:xfrm rot="0">
            <a:off x="2159025" y="13064512"/>
            <a:ext cx="8442405" cy="817736"/>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QUE TE LLEVAS PARA TRABAJAR O REFLEXIONAR</a:t>
            </a:r>
          </a:p>
        </p:txBody>
      </p:sp>
      <p:sp>
        <p:nvSpPr>
          <p:cNvPr name="TextBox 12" id="12"/>
          <p:cNvSpPr txBox="true"/>
          <p:nvPr/>
        </p:nvSpPr>
        <p:spPr>
          <a:xfrm rot="0">
            <a:off x="4431217" y="149351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TEMA DE LA SESIÓN:</a:t>
            </a:r>
          </a:p>
        </p:txBody>
      </p:sp>
      <p:sp>
        <p:nvSpPr>
          <p:cNvPr name="TextBox 13" id="13"/>
          <p:cNvSpPr txBox="true"/>
          <p:nvPr/>
        </p:nvSpPr>
        <p:spPr>
          <a:xfrm rot="0">
            <a:off x="3401479" y="2287621"/>
            <a:ext cx="7908351" cy="582044"/>
          </a:xfrm>
          <a:prstGeom prst="rect">
            <a:avLst/>
          </a:prstGeom>
        </p:spPr>
        <p:txBody>
          <a:bodyPr anchor="t" rtlCol="false" tIns="0" lIns="0" bIns="0" rIns="0">
            <a:spAutoFit/>
          </a:bodyPr>
          <a:lstStyle/>
          <a:p>
            <a:pPr algn="ctr">
              <a:lnSpc>
                <a:spcPts val="4850"/>
              </a:lnSpc>
            </a:pPr>
            <a:r>
              <a:rPr lang="en-US" sz="3464">
                <a:solidFill>
                  <a:srgbClr val="000000"/>
                </a:solidFill>
                <a:latin typeface="Canva Sans"/>
                <a:ea typeface="Canva Sans"/>
                <a:cs typeface="Canva Sans"/>
                <a:sym typeface="Canva Sans"/>
              </a:rPr>
              <a:t>Escribe aquí el tema de la sesión</a:t>
            </a:r>
          </a:p>
        </p:txBody>
      </p:sp>
      <p:sp>
        <p:nvSpPr>
          <p:cNvPr name="TextBox 14" id="14"/>
          <p:cNvSpPr txBox="true"/>
          <p:nvPr/>
        </p:nvSpPr>
        <p:spPr>
          <a:xfrm rot="0">
            <a:off x="1906550" y="12270409"/>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REFLEXIÓN DE LA SESIÓN:</a:t>
            </a:r>
          </a:p>
        </p:txBody>
      </p:sp>
      <p:sp>
        <p:nvSpPr>
          <p:cNvPr name="TextBox 15" id="15"/>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16" id="16"/>
          <p:cNvSpPr txBox="true"/>
          <p:nvPr/>
        </p:nvSpPr>
        <p:spPr>
          <a:xfrm rot="0">
            <a:off x="2112889" y="36211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17" id="17"/>
          <p:cNvSpPr txBox="true"/>
          <p:nvPr/>
        </p:nvSpPr>
        <p:spPr>
          <a:xfrm rot="0">
            <a:off x="1029082" y="14757966"/>
            <a:ext cx="7336180"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HOY ESTOY AGRADECIDA POR:</a:t>
            </a:r>
          </a:p>
        </p:txBody>
      </p:sp>
      <p:sp>
        <p:nvSpPr>
          <p:cNvPr name="TextBox 18" id="18"/>
          <p:cNvSpPr txBox="true"/>
          <p:nvPr/>
        </p:nvSpPr>
        <p:spPr>
          <a:xfrm rot="0">
            <a:off x="2112889" y="15308249"/>
            <a:ext cx="8442405" cy="408161"/>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POR LO QUE ESTAS AGRADECIDA</a:t>
            </a:r>
          </a:p>
        </p:txBody>
      </p:sp>
      <p:sp>
        <p:nvSpPr>
          <p:cNvPr name="Freeform 19" id="1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8">
              <a:alphaModFix amt="10999"/>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595445" y="11673439"/>
            <a:ext cx="6654231" cy="254071"/>
          </a:xfrm>
          <a:custGeom>
            <a:avLst/>
            <a:gdLst/>
            <a:ahLst/>
            <a:cxnLst/>
            <a:rect r="r" b="b" t="t" l="l"/>
            <a:pathLst>
              <a:path h="254071" w="6654231">
                <a:moveTo>
                  <a:pt x="0" y="0"/>
                </a:moveTo>
                <a:lnTo>
                  <a:pt x="6654232" y="0"/>
                </a:lnTo>
                <a:lnTo>
                  <a:pt x="6654232" y="254070"/>
                </a:lnTo>
                <a:lnTo>
                  <a:pt x="0" y="2540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4998490" y="3011521"/>
            <a:ext cx="3692344" cy="0"/>
          </a:xfrm>
          <a:prstGeom prst="line">
            <a:avLst/>
          </a:prstGeom>
          <a:ln cap="flat" w="19050">
            <a:solidFill>
              <a:srgbClr val="000000"/>
            </a:solidFill>
            <a:prstDash val="solid"/>
            <a:headEnd type="none" len="sm" w="sm"/>
            <a:tailEnd type="none" len="sm" w="sm"/>
          </a:ln>
        </p:spPr>
      </p:sp>
      <p:sp>
        <p:nvSpPr>
          <p:cNvPr name="AutoShape 6" id="6"/>
          <p:cNvSpPr/>
          <p:nvPr/>
        </p:nvSpPr>
        <p:spPr>
          <a:xfrm>
            <a:off x="2219707" y="14681766"/>
            <a:ext cx="4160520" cy="0"/>
          </a:xfrm>
          <a:prstGeom prst="line">
            <a:avLst/>
          </a:prstGeom>
          <a:ln cap="flat" w="19050">
            <a:solidFill>
              <a:srgbClr val="000000"/>
            </a:solidFill>
            <a:prstDash val="solid"/>
            <a:headEnd type="none" len="sm" w="sm"/>
            <a:tailEnd type="none" len="sm" w="sm"/>
          </a:ln>
        </p:spPr>
      </p:sp>
      <p:sp>
        <p:nvSpPr>
          <p:cNvPr name="AutoShape 7" id="7"/>
          <p:cNvSpPr/>
          <p:nvPr/>
        </p:nvSpPr>
        <p:spPr>
          <a:xfrm>
            <a:off x="1409924" y="3011521"/>
            <a:ext cx="3692344" cy="0"/>
          </a:xfrm>
          <a:prstGeom prst="line">
            <a:avLst/>
          </a:prstGeom>
          <a:ln cap="flat" w="19050">
            <a:solidFill>
              <a:srgbClr val="000000"/>
            </a:solidFill>
            <a:prstDash val="solid"/>
            <a:headEnd type="none" len="sm" w="sm"/>
            <a:tailEnd type="none" len="sm" w="sm"/>
          </a:ln>
        </p:spPr>
      </p:sp>
      <p:sp>
        <p:nvSpPr>
          <p:cNvPr name="AutoShape 8" id="8"/>
          <p:cNvSpPr/>
          <p:nvPr/>
        </p:nvSpPr>
        <p:spPr>
          <a:xfrm>
            <a:off x="8690834" y="3001996"/>
            <a:ext cx="3692344" cy="0"/>
          </a:xfrm>
          <a:prstGeom prst="line">
            <a:avLst/>
          </a:prstGeom>
          <a:ln cap="flat" w="19050">
            <a:solidFill>
              <a:srgbClr val="000000"/>
            </a:solidFill>
            <a:prstDash val="solid"/>
            <a:headEnd type="none" len="sm" w="sm"/>
            <a:tailEnd type="none" len="sm" w="sm"/>
          </a:ln>
        </p:spPr>
      </p:sp>
      <p:sp>
        <p:nvSpPr>
          <p:cNvPr name="Freeform 9" id="9"/>
          <p:cNvSpPr/>
          <p:nvPr/>
        </p:nvSpPr>
        <p:spPr>
          <a:xfrm flipH="false" flipV="false" rot="0">
            <a:off x="1906550" y="403221"/>
            <a:ext cx="3788794" cy="566421"/>
          </a:xfrm>
          <a:custGeom>
            <a:avLst/>
            <a:gdLst/>
            <a:ahLst/>
            <a:cxnLst/>
            <a:rect r="r" b="b" t="t" l="l"/>
            <a:pathLst>
              <a:path h="566421" w="3788794">
                <a:moveTo>
                  <a:pt x="0" y="0"/>
                </a:moveTo>
                <a:lnTo>
                  <a:pt x="3788794" y="0"/>
                </a:lnTo>
                <a:lnTo>
                  <a:pt x="3788794" y="566422"/>
                </a:lnTo>
                <a:lnTo>
                  <a:pt x="0" y="566422"/>
                </a:lnTo>
                <a:lnTo>
                  <a:pt x="0" y="0"/>
                </a:lnTo>
                <a:close/>
              </a:path>
            </a:pathLst>
          </a:custGeom>
          <a:blipFill>
            <a:blip r:embed="rId6">
              <a:extLst>
                <a:ext uri="{96DAC541-7B7A-43D3-8B79-37D633B846F1}">
                  <asvg:svgBlip xmlns:asvg="http://schemas.microsoft.com/office/drawing/2016/SVG/main" r:embed="rId7"/>
                </a:ext>
              </a:extLst>
            </a:blip>
            <a:stretch>
              <a:fillRect l="0" t="0" r="0" b="-48830"/>
            </a:stretch>
          </a:blipFill>
        </p:spPr>
      </p:sp>
      <p:sp>
        <p:nvSpPr>
          <p:cNvPr name="TextBox 10" id="10"/>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11" id="11"/>
          <p:cNvSpPr txBox="true"/>
          <p:nvPr/>
        </p:nvSpPr>
        <p:spPr>
          <a:xfrm rot="0">
            <a:off x="2159025" y="13064512"/>
            <a:ext cx="8442405" cy="817736"/>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QUE TE LLEVAS PARA TRABAJAR O REFLEXIONAR</a:t>
            </a:r>
          </a:p>
        </p:txBody>
      </p:sp>
      <p:sp>
        <p:nvSpPr>
          <p:cNvPr name="TextBox 12" id="12"/>
          <p:cNvSpPr txBox="true"/>
          <p:nvPr/>
        </p:nvSpPr>
        <p:spPr>
          <a:xfrm rot="0">
            <a:off x="4431217" y="149351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TEMA DE LA SESIÓN:</a:t>
            </a:r>
          </a:p>
        </p:txBody>
      </p:sp>
      <p:sp>
        <p:nvSpPr>
          <p:cNvPr name="TextBox 13" id="13"/>
          <p:cNvSpPr txBox="true"/>
          <p:nvPr/>
        </p:nvSpPr>
        <p:spPr>
          <a:xfrm rot="0">
            <a:off x="3401479" y="2287621"/>
            <a:ext cx="7908351" cy="582044"/>
          </a:xfrm>
          <a:prstGeom prst="rect">
            <a:avLst/>
          </a:prstGeom>
        </p:spPr>
        <p:txBody>
          <a:bodyPr anchor="t" rtlCol="false" tIns="0" lIns="0" bIns="0" rIns="0">
            <a:spAutoFit/>
          </a:bodyPr>
          <a:lstStyle/>
          <a:p>
            <a:pPr algn="ctr">
              <a:lnSpc>
                <a:spcPts val="4850"/>
              </a:lnSpc>
            </a:pPr>
            <a:r>
              <a:rPr lang="en-US" sz="3464">
                <a:solidFill>
                  <a:srgbClr val="000000"/>
                </a:solidFill>
                <a:latin typeface="Canva Sans"/>
                <a:ea typeface="Canva Sans"/>
                <a:cs typeface="Canva Sans"/>
                <a:sym typeface="Canva Sans"/>
              </a:rPr>
              <a:t>Escribe aquí el tema de la sesión</a:t>
            </a:r>
          </a:p>
        </p:txBody>
      </p:sp>
      <p:sp>
        <p:nvSpPr>
          <p:cNvPr name="TextBox 14" id="14"/>
          <p:cNvSpPr txBox="true"/>
          <p:nvPr/>
        </p:nvSpPr>
        <p:spPr>
          <a:xfrm rot="0">
            <a:off x="1906550" y="12270409"/>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REFLEXIÓN DE LA SESIÓN:</a:t>
            </a:r>
          </a:p>
        </p:txBody>
      </p:sp>
      <p:sp>
        <p:nvSpPr>
          <p:cNvPr name="TextBox 15" id="15"/>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16" id="16"/>
          <p:cNvSpPr txBox="true"/>
          <p:nvPr/>
        </p:nvSpPr>
        <p:spPr>
          <a:xfrm rot="0">
            <a:off x="2112889" y="36211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17" id="17"/>
          <p:cNvSpPr txBox="true"/>
          <p:nvPr/>
        </p:nvSpPr>
        <p:spPr>
          <a:xfrm rot="0">
            <a:off x="1029082" y="14757966"/>
            <a:ext cx="7336180"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HOY ESTOY AGRADECIDA POR:</a:t>
            </a:r>
          </a:p>
        </p:txBody>
      </p:sp>
      <p:sp>
        <p:nvSpPr>
          <p:cNvPr name="TextBox 18" id="18"/>
          <p:cNvSpPr txBox="true"/>
          <p:nvPr/>
        </p:nvSpPr>
        <p:spPr>
          <a:xfrm rot="0">
            <a:off x="2112889" y="15308249"/>
            <a:ext cx="8442405" cy="408161"/>
          </a:xfrm>
          <a:prstGeom prst="rect">
            <a:avLst/>
          </a:prstGeom>
        </p:spPr>
        <p:txBody>
          <a:bodyPr anchor="t" rtlCol="false" tIns="0" lIns="0" bIns="0" rIns="0">
            <a:spAutoFit/>
          </a:bodyPr>
          <a:lstStyle/>
          <a:p>
            <a:pPr algn="just">
              <a:lnSpc>
                <a:spcPts val="3227"/>
              </a:lnSpc>
            </a:pPr>
            <a:r>
              <a:rPr lang="en-US" sz="2305" spc="461">
                <a:solidFill>
                  <a:srgbClr val="000000"/>
                </a:solidFill>
                <a:latin typeface="Lekton"/>
                <a:ea typeface="Lekton"/>
                <a:cs typeface="Lekton"/>
                <a:sym typeface="Lekton"/>
              </a:rPr>
              <a:t>ESCRIBE AQUÍ POR LO QUE ESTAS AGRADECIDA</a:t>
            </a:r>
          </a:p>
        </p:txBody>
      </p:sp>
      <p:sp>
        <p:nvSpPr>
          <p:cNvPr name="Freeform 19" id="1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8">
              <a:alphaModFix amt="10999"/>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5" id="5"/>
          <p:cNvSpPr txBox="true"/>
          <p:nvPr/>
        </p:nvSpPr>
        <p:spPr>
          <a:xfrm rot="0">
            <a:off x="1300162" y="143636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CARTA PARA      </a:t>
            </a:r>
          </a:p>
        </p:txBody>
      </p:sp>
      <p:sp>
        <p:nvSpPr>
          <p:cNvPr name="TextBox 6" id="6"/>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7" id="7"/>
          <p:cNvSpPr txBox="true"/>
          <p:nvPr/>
        </p:nvSpPr>
        <p:spPr>
          <a:xfrm rot="0">
            <a:off x="3004342" y="28210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8" id="8"/>
          <p:cNvSpPr txBox="true"/>
          <p:nvPr/>
        </p:nvSpPr>
        <p:spPr>
          <a:xfrm rot="0">
            <a:off x="5631407" y="1413765"/>
            <a:ext cx="4923887" cy="4811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A QUIÉN VA DIRIGIDA</a:t>
            </a:r>
          </a:p>
        </p:txBody>
      </p:sp>
      <p:sp>
        <p:nvSpPr>
          <p:cNvPr name="Freeform 9" id="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4">
              <a:alphaModFix amt="10999"/>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5" id="5"/>
          <p:cNvSpPr txBox="true"/>
          <p:nvPr/>
        </p:nvSpPr>
        <p:spPr>
          <a:xfrm rot="0">
            <a:off x="1300162" y="143636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CARTA PARA      </a:t>
            </a:r>
          </a:p>
        </p:txBody>
      </p:sp>
      <p:sp>
        <p:nvSpPr>
          <p:cNvPr name="TextBox 6" id="6"/>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7" id="7"/>
          <p:cNvSpPr txBox="true"/>
          <p:nvPr/>
        </p:nvSpPr>
        <p:spPr>
          <a:xfrm rot="0">
            <a:off x="3004342" y="28210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8" id="8"/>
          <p:cNvSpPr txBox="true"/>
          <p:nvPr/>
        </p:nvSpPr>
        <p:spPr>
          <a:xfrm rot="0">
            <a:off x="5631407" y="1413765"/>
            <a:ext cx="4923887" cy="4811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A QUIÉN VA DIRIGIDA</a:t>
            </a:r>
          </a:p>
        </p:txBody>
      </p:sp>
      <p:sp>
        <p:nvSpPr>
          <p:cNvPr name="Freeform 9" id="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4">
              <a:alphaModFix amt="10999"/>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5" id="5"/>
          <p:cNvSpPr txBox="true"/>
          <p:nvPr/>
        </p:nvSpPr>
        <p:spPr>
          <a:xfrm rot="0">
            <a:off x="1300162" y="143636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CARTA PARA      </a:t>
            </a:r>
          </a:p>
        </p:txBody>
      </p:sp>
      <p:sp>
        <p:nvSpPr>
          <p:cNvPr name="TextBox 6" id="6"/>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7" id="7"/>
          <p:cNvSpPr txBox="true"/>
          <p:nvPr/>
        </p:nvSpPr>
        <p:spPr>
          <a:xfrm rot="0">
            <a:off x="3004342" y="28210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8" id="8"/>
          <p:cNvSpPr txBox="true"/>
          <p:nvPr/>
        </p:nvSpPr>
        <p:spPr>
          <a:xfrm rot="0">
            <a:off x="5631407" y="1413765"/>
            <a:ext cx="4923887" cy="4811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A QUIÉN VA DIRIGIDA</a:t>
            </a:r>
          </a:p>
        </p:txBody>
      </p:sp>
      <p:sp>
        <p:nvSpPr>
          <p:cNvPr name="Freeform 9" id="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4">
              <a:alphaModFix amt="10999"/>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5" id="5"/>
          <p:cNvSpPr txBox="true"/>
          <p:nvPr/>
        </p:nvSpPr>
        <p:spPr>
          <a:xfrm rot="0">
            <a:off x="1300162" y="143636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CARTA PARA      </a:t>
            </a:r>
          </a:p>
        </p:txBody>
      </p:sp>
      <p:sp>
        <p:nvSpPr>
          <p:cNvPr name="TextBox 6" id="6"/>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7" id="7"/>
          <p:cNvSpPr txBox="true"/>
          <p:nvPr/>
        </p:nvSpPr>
        <p:spPr>
          <a:xfrm rot="0">
            <a:off x="3004342" y="28210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8" id="8"/>
          <p:cNvSpPr txBox="true"/>
          <p:nvPr/>
        </p:nvSpPr>
        <p:spPr>
          <a:xfrm rot="0">
            <a:off x="5631407" y="1413765"/>
            <a:ext cx="4923887" cy="4811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A QUIÉN VA DIRIGIDA</a:t>
            </a:r>
          </a:p>
        </p:txBody>
      </p:sp>
      <p:sp>
        <p:nvSpPr>
          <p:cNvPr name="Freeform 9" id="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4">
              <a:alphaModFix amt="10999"/>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5" id="5"/>
          <p:cNvSpPr txBox="true"/>
          <p:nvPr/>
        </p:nvSpPr>
        <p:spPr>
          <a:xfrm rot="0">
            <a:off x="1300162" y="143636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CARTA PARA      </a:t>
            </a:r>
          </a:p>
        </p:txBody>
      </p:sp>
      <p:sp>
        <p:nvSpPr>
          <p:cNvPr name="TextBox 6" id="6"/>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7" id="7"/>
          <p:cNvSpPr txBox="true"/>
          <p:nvPr/>
        </p:nvSpPr>
        <p:spPr>
          <a:xfrm rot="0">
            <a:off x="3004342" y="28210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8" id="8"/>
          <p:cNvSpPr txBox="true"/>
          <p:nvPr/>
        </p:nvSpPr>
        <p:spPr>
          <a:xfrm rot="0">
            <a:off x="5631407" y="1413765"/>
            <a:ext cx="4923887" cy="4811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A QUIÉN VA DIRIGIDA</a:t>
            </a:r>
          </a:p>
        </p:txBody>
      </p:sp>
      <p:sp>
        <p:nvSpPr>
          <p:cNvPr name="Freeform 9" id="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4">
              <a:alphaModFix amt="10999"/>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9413905" y="118042"/>
            <a:ext cx="1471792" cy="441471"/>
          </a:xfrm>
          <a:prstGeom prst="rect">
            <a:avLst/>
          </a:prstGeom>
        </p:spPr>
        <p:txBody>
          <a:bodyPr anchor="t" rtlCol="false" tIns="0" lIns="0" bIns="0" rIns="0">
            <a:spAutoFit/>
          </a:bodyPr>
          <a:lstStyle/>
          <a:p>
            <a:pPr algn="r" marL="0" indent="0" lvl="0">
              <a:lnSpc>
                <a:spcPts val="3346"/>
              </a:lnSpc>
              <a:spcBef>
                <a:spcPct val="0"/>
              </a:spcBef>
            </a:pPr>
            <a:r>
              <a:rPr lang="en-US" sz="2390" i="true" spc="478">
                <a:solidFill>
                  <a:srgbClr val="000000"/>
                </a:solidFill>
                <a:latin typeface="Lekton Italics"/>
                <a:ea typeface="Lekton Italics"/>
                <a:cs typeface="Lekton Italics"/>
                <a:sym typeface="Lekton Italics"/>
              </a:rPr>
              <a:t>FECHA:</a:t>
            </a:r>
          </a:p>
        </p:txBody>
      </p:sp>
      <p:sp>
        <p:nvSpPr>
          <p:cNvPr name="TextBox 5" id="5"/>
          <p:cNvSpPr txBox="true"/>
          <p:nvPr/>
        </p:nvSpPr>
        <p:spPr>
          <a:xfrm rot="0">
            <a:off x="1300162" y="1436368"/>
            <a:ext cx="49826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CARTA PARA      </a:t>
            </a:r>
          </a:p>
        </p:txBody>
      </p:sp>
      <p:sp>
        <p:nvSpPr>
          <p:cNvPr name="TextBox 6" id="6"/>
          <p:cNvSpPr txBox="true"/>
          <p:nvPr/>
        </p:nvSpPr>
        <p:spPr>
          <a:xfrm rot="0">
            <a:off x="6334091" y="15843233"/>
            <a:ext cx="6049087" cy="498828"/>
          </a:xfrm>
          <a:prstGeom prst="rect">
            <a:avLst/>
          </a:prstGeom>
        </p:spPr>
        <p:txBody>
          <a:bodyPr anchor="t" rtlCol="false" tIns="0" lIns="0" bIns="0" rIns="0">
            <a:spAutoFit/>
          </a:bodyPr>
          <a:lstStyle/>
          <a:p>
            <a:pPr algn="r">
              <a:lnSpc>
                <a:spcPts val="4005"/>
              </a:lnSpc>
            </a:pPr>
            <a:r>
              <a:rPr lang="en-US" b="true" sz="2861" spc="572">
                <a:solidFill>
                  <a:srgbClr val="000000"/>
                </a:solidFill>
                <a:latin typeface="Lekton Bold"/>
                <a:ea typeface="Lekton Bold"/>
                <a:cs typeface="Lekton Bold"/>
                <a:sym typeface="Lekton Bold"/>
              </a:rPr>
              <a:t>TU FIRMA AQUÍ</a:t>
            </a:r>
          </a:p>
        </p:txBody>
      </p:sp>
      <p:sp>
        <p:nvSpPr>
          <p:cNvPr name="TextBox 7" id="7"/>
          <p:cNvSpPr txBox="true"/>
          <p:nvPr/>
        </p:nvSpPr>
        <p:spPr>
          <a:xfrm rot="0">
            <a:off x="3004342" y="2821021"/>
            <a:ext cx="6751772" cy="9764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ESCRIBE AQUÍ TODO LO QUE QUIERAS</a:t>
            </a:r>
          </a:p>
        </p:txBody>
      </p:sp>
      <p:sp>
        <p:nvSpPr>
          <p:cNvPr name="TextBox 8" id="8"/>
          <p:cNvSpPr txBox="true"/>
          <p:nvPr/>
        </p:nvSpPr>
        <p:spPr>
          <a:xfrm rot="0">
            <a:off x="5631407" y="1413765"/>
            <a:ext cx="4923887" cy="4811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A QUIÉN VA DIRIGIDA</a:t>
            </a:r>
          </a:p>
        </p:txBody>
      </p:sp>
      <p:sp>
        <p:nvSpPr>
          <p:cNvPr name="Freeform 9" id="9"/>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4">
              <a:alphaModFix amt="10999"/>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497361" y="441876"/>
            <a:ext cx="10518217" cy="17048656"/>
          </a:xfrm>
          <a:prstGeom prst="rect">
            <a:avLst/>
          </a:prstGeom>
        </p:spPr>
        <p:txBody>
          <a:bodyPr anchor="t" rtlCol="false" tIns="0" lIns="0" bIns="0" rIns="0">
            <a:spAutoFit/>
          </a:bodyPr>
          <a:lstStyle/>
          <a:p>
            <a:pPr algn="just">
              <a:lnSpc>
                <a:spcPts val="4234"/>
              </a:lnSpc>
            </a:pPr>
            <a:r>
              <a:rPr lang="en-US" b="true" sz="2646" spc="95">
                <a:solidFill>
                  <a:srgbClr val="211F1C"/>
                </a:solidFill>
                <a:latin typeface="Anonymous Pro Bold"/>
                <a:ea typeface="Anonymous Pro Bold"/>
                <a:cs typeface="Anonymous Pro Bold"/>
                <a:sym typeface="Anonymous Pro Bold"/>
              </a:rPr>
              <a:t>Cómo usar este workbook:</a:t>
            </a:r>
          </a:p>
          <a:p>
            <a:pPr algn="just" marL="571388" indent="-285694" lvl="1">
              <a:lnSpc>
                <a:spcPts val="4234"/>
              </a:lnSpc>
              <a:buAutoNum type="arabicPeriod" startAt="1"/>
            </a:pPr>
            <a:r>
              <a:rPr lang="en-US" b="true" sz="2646" spc="95">
                <a:solidFill>
                  <a:srgbClr val="211F1C"/>
                </a:solidFill>
                <a:latin typeface="Anonymous Pro Bold"/>
                <a:ea typeface="Anonymous Pro Bold"/>
                <a:cs typeface="Anonymous Pro Bold"/>
                <a:sym typeface="Anonymous Pro Bold"/>
              </a:rPr>
              <a:t>Espacio personal:</a:t>
            </a:r>
            <a:r>
              <a:rPr lang="en-US" sz="2646" spc="95">
                <a:solidFill>
                  <a:srgbClr val="211F1C"/>
                </a:solidFill>
                <a:latin typeface="Anonymous Pro"/>
                <a:ea typeface="Anonymous Pro"/>
                <a:cs typeface="Anonymous Pro"/>
                <a:sym typeface="Anonymous Pro"/>
              </a:rPr>
              <a:t>No necesitas apresurarte, este es un espacio para que te conectes a tu propio ritmo, permitiéndote reflexionar en cada etapa del proceso.</a:t>
            </a:r>
          </a:p>
          <a:p>
            <a:pPr algn="just" marL="571388" indent="-285694" lvl="1">
              <a:lnSpc>
                <a:spcPts val="4234"/>
              </a:lnSpc>
              <a:buAutoNum type="arabicPeriod" startAt="1"/>
            </a:pPr>
            <a:r>
              <a:rPr lang="en-US" b="true" sz="2646" spc="95">
                <a:solidFill>
                  <a:srgbClr val="211F1C"/>
                </a:solidFill>
                <a:latin typeface="Anonymous Pro Bold"/>
                <a:ea typeface="Anonymous Pro Bold"/>
                <a:cs typeface="Anonymous Pro Bold"/>
                <a:sym typeface="Anonymous Pro Bold"/>
              </a:rPr>
              <a:t>Reflexiona y escribe:</a:t>
            </a:r>
            <a:r>
              <a:rPr lang="en-US" sz="2646" spc="95">
                <a:solidFill>
                  <a:srgbClr val="211F1C"/>
                </a:solidFill>
                <a:latin typeface="Anonymous Pro"/>
                <a:ea typeface="Anonymous Pro"/>
                <a:cs typeface="Anonymous Pro"/>
                <a:sym typeface="Anonymous Pro"/>
              </a:rPr>
              <a:t> Este workbook está diseñado para que lo vayas llenando sesión a sesión, según lo que vamos explorando cada semana. Podrás hacerlo de manera impresa o digital, como prefieras. No hay respuestas correctas o incorrectas, simplemente sé honesta contigo misma. Deja que las palabras fluyan sin juzgarte. </a:t>
            </a:r>
          </a:p>
          <a:p>
            <a:pPr algn="just" marL="571388" indent="-285694" lvl="1">
              <a:lnSpc>
                <a:spcPts val="4234"/>
              </a:lnSpc>
              <a:buAutoNum type="arabicPeriod" startAt="1"/>
            </a:pPr>
            <a:r>
              <a:rPr lang="en-US" b="true" sz="2646" spc="95">
                <a:solidFill>
                  <a:srgbClr val="211F1C"/>
                </a:solidFill>
                <a:latin typeface="Anonymous Pro Bold"/>
                <a:ea typeface="Anonymous Pro Bold"/>
                <a:cs typeface="Anonymous Pro Bold"/>
                <a:sym typeface="Anonymous Pro Bold"/>
              </a:rPr>
              <a:t>Tómalo con calma:</a:t>
            </a:r>
            <a:r>
              <a:rPr lang="en-US" sz="2646" spc="95">
                <a:solidFill>
                  <a:srgbClr val="211F1C"/>
                </a:solidFill>
                <a:latin typeface="Anonymous Pro"/>
                <a:ea typeface="Anonymous Pro"/>
                <a:cs typeface="Anonymous Pro"/>
                <a:sym typeface="Anonymous Pro"/>
              </a:rPr>
              <a:t> Si alguna pregunta te resulta desafiante, puedes volver a ella más adelante. El proceso de autoconocimiento es único para cada persona y toma su tiempo. Es válido descubrir las respuestas poco a poco.</a:t>
            </a:r>
          </a:p>
          <a:p>
            <a:pPr algn="just" marL="571388" indent="-285694" lvl="1">
              <a:lnSpc>
                <a:spcPts val="4234"/>
              </a:lnSpc>
              <a:buAutoNum type="arabicPeriod" startAt="1"/>
            </a:pPr>
            <a:r>
              <a:rPr lang="en-US" b="true" sz="2646" spc="95">
                <a:solidFill>
                  <a:srgbClr val="211F1C"/>
                </a:solidFill>
                <a:latin typeface="Anonymous Pro Bold"/>
                <a:ea typeface="Anonymous Pro Bold"/>
                <a:cs typeface="Anonymous Pro Bold"/>
                <a:sym typeface="Anonymous Pro Bold"/>
              </a:rPr>
              <a:t>Revisa tus respuestas:</a:t>
            </a:r>
            <a:r>
              <a:rPr lang="en-US" sz="2646" spc="95">
                <a:solidFill>
                  <a:srgbClr val="211F1C"/>
                </a:solidFill>
                <a:latin typeface="Anonymous Pro"/>
                <a:ea typeface="Anonymous Pro"/>
                <a:cs typeface="Anonymous Pro"/>
                <a:sym typeface="Anonymous Pro"/>
              </a:rPr>
              <a:t> Al final de cada sesión o semana, te invito a revisar lo que has escrito. Esto te permitirá reconocer tu progreso, los cambios que has experimentado y te brindará una perspectiva clara sobre tu evolución personal.</a:t>
            </a:r>
          </a:p>
          <a:p>
            <a:pPr algn="just" marL="571388" indent="-285694" lvl="1">
              <a:lnSpc>
                <a:spcPts val="4234"/>
              </a:lnSpc>
              <a:buAutoNum type="arabicPeriod" startAt="1"/>
            </a:pPr>
            <a:r>
              <a:rPr lang="en-US" b="true" sz="2646" spc="95">
                <a:solidFill>
                  <a:srgbClr val="211F1C"/>
                </a:solidFill>
                <a:latin typeface="Anonymous Pro Bold"/>
                <a:ea typeface="Anonymous Pro Bold"/>
                <a:cs typeface="Anonymous Pro Bold"/>
                <a:sym typeface="Anonymous Pro Bold"/>
              </a:rPr>
              <a:t>Este workbook es tuyo</a:t>
            </a:r>
            <a:r>
              <a:rPr lang="en-US" sz="2646" spc="95">
                <a:solidFill>
                  <a:srgbClr val="211F1C"/>
                </a:solidFill>
                <a:latin typeface="Anonymous Pro"/>
                <a:ea typeface="Anonymous Pro"/>
                <a:cs typeface="Anonymous Pro"/>
                <a:sym typeface="Anonymous Pro"/>
              </a:rPr>
              <a:t>, un lugar donde puedes ser auténtica y explorar quién eres, qué deseas y hacia dónde quieres ir. Esto es para vos, nadie lo va a leer a menos que vos quieras.</a:t>
            </a:r>
          </a:p>
          <a:p>
            <a:pPr algn="just">
              <a:lnSpc>
                <a:spcPts val="4234"/>
              </a:lnSpc>
            </a:pPr>
          </a:p>
          <a:p>
            <a:pPr algn="just">
              <a:lnSpc>
                <a:spcPts val="4234"/>
              </a:lnSpc>
            </a:pPr>
            <a:r>
              <a:rPr lang="en-US" b="true" sz="2646" spc="95">
                <a:solidFill>
                  <a:srgbClr val="211F1C"/>
                </a:solidFill>
                <a:latin typeface="Anonymous Pro Bold"/>
                <a:ea typeface="Anonymous Pro Bold"/>
                <a:cs typeface="Anonymous Pro Bold"/>
                <a:sym typeface="Anonymous Pro Bold"/>
              </a:rPr>
              <a:t>Recuerda que estaré aquí para acompañarte en cada paso del camino.</a:t>
            </a:r>
          </a:p>
          <a:p>
            <a:pPr algn="just">
              <a:lnSpc>
                <a:spcPts val="4234"/>
              </a:lnSpc>
            </a:pPr>
          </a:p>
          <a:p>
            <a:pPr algn="just">
              <a:lnSpc>
                <a:spcPts val="4234"/>
              </a:lnSpc>
            </a:pPr>
          </a:p>
          <a:p>
            <a:pPr algn="just" marL="0" indent="0" lvl="0">
              <a:lnSpc>
                <a:spcPts val="4234"/>
              </a:lnSpc>
            </a:pPr>
          </a:p>
        </p:txBody>
      </p:sp>
      <p:sp>
        <p:nvSpPr>
          <p:cNvPr name="Freeform 5" id="5"/>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4">
              <a:alphaModFix amt="10999"/>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502621" y="6096865"/>
            <a:ext cx="6654231" cy="254071"/>
          </a:xfrm>
          <a:custGeom>
            <a:avLst/>
            <a:gdLst/>
            <a:ahLst/>
            <a:cxnLst/>
            <a:rect r="r" b="b" t="t" l="l"/>
            <a:pathLst>
              <a:path h="254071" w="6654231">
                <a:moveTo>
                  <a:pt x="0" y="0"/>
                </a:moveTo>
                <a:lnTo>
                  <a:pt x="6654232" y="0"/>
                </a:lnTo>
                <a:lnTo>
                  <a:pt x="6654232" y="254071"/>
                </a:lnTo>
                <a:lnTo>
                  <a:pt x="0" y="2540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2712015" y="2650656"/>
            <a:ext cx="9223256" cy="2769934"/>
          </a:xfrm>
          <a:prstGeom prst="rect">
            <a:avLst/>
          </a:prstGeom>
        </p:spPr>
        <p:txBody>
          <a:bodyPr anchor="t" rtlCol="false" tIns="0" lIns="0" bIns="0" rIns="0">
            <a:spAutoFit/>
          </a:bodyPr>
          <a:lstStyle/>
          <a:p>
            <a:pPr algn="ctr">
              <a:lnSpc>
                <a:spcPts val="5519"/>
              </a:lnSpc>
            </a:pPr>
            <a:r>
              <a:rPr lang="en-US" b="true" sz="4149" spc="1137">
                <a:solidFill>
                  <a:srgbClr val="000000"/>
                </a:solidFill>
                <a:latin typeface="Century Gothic Paneuropean Bold"/>
                <a:ea typeface="Century Gothic Paneuropean Bold"/>
                <a:cs typeface="Century Gothic Paneuropean Bold"/>
                <a:sym typeface="Century Gothic Paneuropean Bold"/>
              </a:rPr>
              <a:t>GRACIAS POR SER PARTE DE ESTE VIAJE DE AUTODESCUBRIMIENTO Y EMPODERAMIENTO.</a:t>
            </a:r>
          </a:p>
        </p:txBody>
      </p:sp>
      <p:sp>
        <p:nvSpPr>
          <p:cNvPr name="TextBox 6" id="6"/>
          <p:cNvSpPr txBox="true"/>
          <p:nvPr/>
        </p:nvSpPr>
        <p:spPr>
          <a:xfrm rot="0">
            <a:off x="2219707" y="15071708"/>
            <a:ext cx="4061119" cy="458804"/>
          </a:xfrm>
          <a:prstGeom prst="rect">
            <a:avLst/>
          </a:prstGeom>
        </p:spPr>
        <p:txBody>
          <a:bodyPr anchor="t" rtlCol="false" tIns="0" lIns="0" bIns="0" rIns="0">
            <a:spAutoFit/>
          </a:bodyPr>
          <a:lstStyle/>
          <a:p>
            <a:pPr algn="l">
              <a:lnSpc>
                <a:spcPts val="3586"/>
              </a:lnSpc>
            </a:pPr>
            <a:r>
              <a:rPr lang="en-US" sz="2561" i="true" spc="512">
                <a:solidFill>
                  <a:srgbClr val="000000"/>
                </a:solidFill>
                <a:latin typeface="Lekton Italics"/>
                <a:ea typeface="Lekton Italics"/>
                <a:cs typeface="Lekton Italics"/>
                <a:sym typeface="Lekton Italics"/>
              </a:rPr>
              <a:t>SABRINA CORDAL</a:t>
            </a:r>
          </a:p>
        </p:txBody>
      </p:sp>
      <p:sp>
        <p:nvSpPr>
          <p:cNvPr name="AutoShape 7" id="7"/>
          <p:cNvSpPr/>
          <p:nvPr/>
        </p:nvSpPr>
        <p:spPr>
          <a:xfrm>
            <a:off x="2219707" y="14890733"/>
            <a:ext cx="4160520" cy="0"/>
          </a:xfrm>
          <a:prstGeom prst="line">
            <a:avLst/>
          </a:prstGeom>
          <a:ln cap="flat" w="19050">
            <a:solidFill>
              <a:srgbClr val="000000"/>
            </a:solidFill>
            <a:prstDash val="solid"/>
            <a:headEnd type="none" len="sm" w="sm"/>
            <a:tailEnd type="none" len="sm" w="sm"/>
          </a:ln>
        </p:spPr>
      </p:sp>
      <p:sp>
        <p:nvSpPr>
          <p:cNvPr name="TextBox 8" id="8"/>
          <p:cNvSpPr txBox="true"/>
          <p:nvPr/>
        </p:nvSpPr>
        <p:spPr>
          <a:xfrm rot="0">
            <a:off x="6614036" y="1073054"/>
            <a:ext cx="5321235" cy="480776"/>
          </a:xfrm>
          <a:prstGeom prst="rect">
            <a:avLst/>
          </a:prstGeom>
        </p:spPr>
        <p:txBody>
          <a:bodyPr anchor="t" rtlCol="false" tIns="0" lIns="0" bIns="0" rIns="0">
            <a:spAutoFit/>
          </a:bodyPr>
          <a:lstStyle/>
          <a:p>
            <a:pPr algn="r">
              <a:lnSpc>
                <a:spcPts val="3927"/>
              </a:lnSpc>
            </a:pPr>
            <a:r>
              <a:rPr lang="en-US" sz="2805" spc="561">
                <a:solidFill>
                  <a:srgbClr val="000000"/>
                </a:solidFill>
                <a:latin typeface="Lekton"/>
                <a:ea typeface="Lekton"/>
                <a:cs typeface="Lekton"/>
                <a:sym typeface="Lekton"/>
              </a:rPr>
              <a:t>NOTAS Y APUNTES</a:t>
            </a:r>
          </a:p>
        </p:txBody>
      </p:sp>
      <p:sp>
        <p:nvSpPr>
          <p:cNvPr name="TextBox 9" id="9"/>
          <p:cNvSpPr txBox="true"/>
          <p:nvPr/>
        </p:nvSpPr>
        <p:spPr>
          <a:xfrm rot="0">
            <a:off x="1724203" y="10853911"/>
            <a:ext cx="10211069" cy="3936856"/>
          </a:xfrm>
          <a:prstGeom prst="rect">
            <a:avLst/>
          </a:prstGeom>
        </p:spPr>
        <p:txBody>
          <a:bodyPr anchor="t" rtlCol="false" tIns="0" lIns="0" bIns="0" rIns="0">
            <a:spAutoFit/>
          </a:bodyPr>
          <a:lstStyle/>
          <a:p>
            <a:pPr algn="just">
              <a:lnSpc>
                <a:spcPts val="3507"/>
              </a:lnSpc>
            </a:pPr>
          </a:p>
          <a:p>
            <a:pPr algn="just">
              <a:lnSpc>
                <a:spcPts val="3507"/>
              </a:lnSpc>
            </a:pPr>
            <a:r>
              <a:rPr lang="en-US" sz="2505" spc="501">
                <a:solidFill>
                  <a:srgbClr val="000000"/>
                </a:solidFill>
                <a:latin typeface="Lekton"/>
                <a:ea typeface="Lekton"/>
                <a:cs typeface="Lekton"/>
                <a:sym typeface="Lekton"/>
              </a:rPr>
              <a:t>Estoy emocionada por las próximas sesiones que nos esperan y todo lo que aún queda por descubrir juntas. En cada encuentro, seguiremos profundizando en temas clave para tu desarrollo personal, brindándote nuevas herramientas para que continúes avanzando en tu camino de empoderamiento.</a:t>
            </a:r>
          </a:p>
          <a:p>
            <a:pPr algn="just">
              <a:lnSpc>
                <a:spcPts val="3507"/>
              </a:lnSpc>
            </a:pPr>
          </a:p>
        </p:txBody>
      </p:sp>
      <p:sp>
        <p:nvSpPr>
          <p:cNvPr name="TextBox 10" id="10"/>
          <p:cNvSpPr txBox="true"/>
          <p:nvPr/>
        </p:nvSpPr>
        <p:spPr>
          <a:xfrm rot="0">
            <a:off x="-797169" y="10341466"/>
            <a:ext cx="9223256" cy="483870"/>
          </a:xfrm>
          <a:prstGeom prst="rect">
            <a:avLst/>
          </a:prstGeom>
        </p:spPr>
        <p:txBody>
          <a:bodyPr anchor="t" rtlCol="false" tIns="0" lIns="0" bIns="0" rIns="0">
            <a:spAutoFit/>
          </a:bodyPr>
          <a:lstStyle/>
          <a:p>
            <a:pPr algn="ctr">
              <a:lnSpc>
                <a:spcPts val="3990"/>
              </a:lnSpc>
            </a:pPr>
            <a:r>
              <a:rPr lang="en-US" b="true" sz="3000" spc="821">
                <a:solidFill>
                  <a:srgbClr val="000000"/>
                </a:solidFill>
                <a:latin typeface="Century Gothic Paneuropean Bold"/>
                <a:ea typeface="Century Gothic Paneuropean Bold"/>
                <a:cs typeface="Century Gothic Paneuropean Bold"/>
                <a:sym typeface="Century Gothic Paneuropean Bold"/>
              </a:rPr>
              <a:t>LO QUE SIGUE...</a:t>
            </a:r>
          </a:p>
        </p:txBody>
      </p:sp>
      <p:sp>
        <p:nvSpPr>
          <p:cNvPr name="TextBox 11" id="11"/>
          <p:cNvSpPr txBox="true"/>
          <p:nvPr/>
        </p:nvSpPr>
        <p:spPr>
          <a:xfrm rot="0">
            <a:off x="1880261" y="7239785"/>
            <a:ext cx="10211069" cy="2184256"/>
          </a:xfrm>
          <a:prstGeom prst="rect">
            <a:avLst/>
          </a:prstGeom>
        </p:spPr>
        <p:txBody>
          <a:bodyPr anchor="t" rtlCol="false" tIns="0" lIns="0" bIns="0" rIns="0">
            <a:spAutoFit/>
          </a:bodyPr>
          <a:lstStyle/>
          <a:p>
            <a:pPr algn="ctr">
              <a:lnSpc>
                <a:spcPts val="3507"/>
              </a:lnSpc>
            </a:pPr>
            <a:r>
              <a:rPr lang="en-US" sz="2505" spc="501">
                <a:solidFill>
                  <a:srgbClr val="000000"/>
                </a:solidFill>
                <a:latin typeface="Lekton"/>
                <a:ea typeface="Lekton"/>
                <a:cs typeface="Lekton"/>
                <a:sym typeface="Lekton"/>
              </a:rPr>
              <a:t>RECUERDA QUE EL AUTOCONOCIMIENTO ES UN PROCESO CONTINUO. LAS RESPUESTAS QUE QUIZÁS NO HAYAS ENCONTRADO HOY, PODRÁN SURGIR MÁS ADELANTE. SIGUE DÁNDOTE EL ESPACIO PARA REFLEXIONAR, CRECER Y EVOLUCIONAR.</a:t>
            </a:r>
          </a:p>
        </p:txBody>
      </p:sp>
      <p:sp>
        <p:nvSpPr>
          <p:cNvPr name="Freeform 12" id="12"/>
          <p:cNvSpPr/>
          <p:nvPr/>
        </p:nvSpPr>
        <p:spPr>
          <a:xfrm flipH="false" flipV="false" rot="0">
            <a:off x="1748153" y="383707"/>
            <a:ext cx="2238373" cy="2238373"/>
          </a:xfrm>
          <a:custGeom>
            <a:avLst/>
            <a:gdLst/>
            <a:ahLst/>
            <a:cxnLst/>
            <a:rect r="r" b="b" t="t" l="l"/>
            <a:pathLst>
              <a:path h="2238373" w="2238373">
                <a:moveTo>
                  <a:pt x="0" y="0"/>
                </a:moveTo>
                <a:lnTo>
                  <a:pt x="2238374" y="0"/>
                </a:lnTo>
                <a:lnTo>
                  <a:pt x="2238374" y="2238374"/>
                </a:lnTo>
                <a:lnTo>
                  <a:pt x="0" y="2238374"/>
                </a:lnTo>
                <a:lnTo>
                  <a:pt x="0" y="0"/>
                </a:lnTo>
                <a:close/>
              </a:path>
            </a:pathLst>
          </a:custGeom>
          <a:blipFill>
            <a:blip r:embed="rId6"/>
            <a:stretch>
              <a:fillRect l="0" t="0" r="0" b="0"/>
            </a:stretch>
          </a:blipFill>
        </p:spPr>
      </p:sp>
      <p:sp>
        <p:nvSpPr>
          <p:cNvPr name="Freeform 13" id="13"/>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7">
              <a:alphaModFix amt="10999"/>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E4DBCE"/>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4198106" y="1261883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198106" y="3052746"/>
            <a:ext cx="9323858" cy="1130518"/>
          </a:xfrm>
          <a:custGeom>
            <a:avLst/>
            <a:gdLst/>
            <a:ahLst/>
            <a:cxnLst/>
            <a:rect r="r" b="b" t="t" l="l"/>
            <a:pathLst>
              <a:path h="1130518" w="9323858">
                <a:moveTo>
                  <a:pt x="0" y="0"/>
                </a:moveTo>
                <a:lnTo>
                  <a:pt x="9323859" y="0"/>
                </a:lnTo>
                <a:lnTo>
                  <a:pt x="9323859" y="1130518"/>
                </a:lnTo>
                <a:lnTo>
                  <a:pt x="0" y="1130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2402521" y="3920169"/>
            <a:ext cx="9040080" cy="9852948"/>
          </a:xfrm>
          <a:custGeom>
            <a:avLst/>
            <a:gdLst/>
            <a:ahLst/>
            <a:cxnLst/>
            <a:rect r="r" b="b" t="t" l="l"/>
            <a:pathLst>
              <a:path h="9852948" w="9040080">
                <a:moveTo>
                  <a:pt x="0" y="0"/>
                </a:moveTo>
                <a:lnTo>
                  <a:pt x="9040080" y="0"/>
                </a:lnTo>
                <a:lnTo>
                  <a:pt x="9040080" y="9852948"/>
                </a:lnTo>
                <a:lnTo>
                  <a:pt x="0" y="9852948"/>
                </a:lnTo>
                <a:lnTo>
                  <a:pt x="0" y="0"/>
                </a:lnTo>
                <a:close/>
              </a:path>
            </a:pathLst>
          </a:custGeom>
          <a:blipFill>
            <a:blip r:embed="rId4">
              <a:alphaModFix amt="10999"/>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3762719" y="10910690"/>
            <a:ext cx="6654231" cy="254071"/>
          </a:xfrm>
          <a:custGeom>
            <a:avLst/>
            <a:gdLst/>
            <a:ahLst/>
            <a:cxnLst/>
            <a:rect r="r" b="b" t="t" l="l"/>
            <a:pathLst>
              <a:path h="254071" w="6654231">
                <a:moveTo>
                  <a:pt x="0" y="0"/>
                </a:moveTo>
                <a:lnTo>
                  <a:pt x="6654231" y="0"/>
                </a:lnTo>
                <a:lnTo>
                  <a:pt x="6654231" y="254070"/>
                </a:lnTo>
                <a:lnTo>
                  <a:pt x="0" y="2540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2370937" y="4009501"/>
            <a:ext cx="9223256" cy="1379284"/>
          </a:xfrm>
          <a:prstGeom prst="rect">
            <a:avLst/>
          </a:prstGeom>
        </p:spPr>
        <p:txBody>
          <a:bodyPr anchor="t" rtlCol="false" tIns="0" lIns="0" bIns="0" rIns="0">
            <a:spAutoFit/>
          </a:bodyPr>
          <a:lstStyle/>
          <a:p>
            <a:pPr algn="ctr">
              <a:lnSpc>
                <a:spcPts val="5519"/>
              </a:lnSpc>
            </a:pPr>
            <a:r>
              <a:rPr lang="en-US" b="true" sz="4149" spc="1137">
                <a:solidFill>
                  <a:srgbClr val="000000"/>
                </a:solidFill>
                <a:latin typeface="Century Gothic Paneuropean Bold"/>
                <a:ea typeface="Century Gothic Paneuropean Bold"/>
                <a:cs typeface="Century Gothic Paneuropean Bold"/>
                <a:sym typeface="Century Gothic Paneuropean Bold"/>
              </a:rPr>
              <a:t>MANTENTE EN CONTACTO:</a:t>
            </a:r>
          </a:p>
        </p:txBody>
      </p:sp>
      <p:sp>
        <p:nvSpPr>
          <p:cNvPr name="TextBox 7" id="7"/>
          <p:cNvSpPr txBox="true"/>
          <p:nvPr/>
        </p:nvSpPr>
        <p:spPr>
          <a:xfrm rot="0">
            <a:off x="3254828" y="14870692"/>
            <a:ext cx="7884552" cy="1491950"/>
          </a:xfrm>
          <a:prstGeom prst="rect">
            <a:avLst/>
          </a:prstGeom>
        </p:spPr>
        <p:txBody>
          <a:bodyPr anchor="t" rtlCol="false" tIns="0" lIns="0" bIns="0" rIns="0">
            <a:spAutoFit/>
          </a:bodyPr>
          <a:lstStyle/>
          <a:p>
            <a:pPr algn="ctr">
              <a:lnSpc>
                <a:spcPts val="3866"/>
              </a:lnSpc>
            </a:pPr>
            <a:r>
              <a:rPr lang="en-US" sz="2761" i="true" spc="552">
                <a:solidFill>
                  <a:srgbClr val="000000"/>
                </a:solidFill>
                <a:latin typeface="Lekton Italics"/>
                <a:ea typeface="Lekton Italics"/>
                <a:cs typeface="Lekton Italics"/>
                <a:sym typeface="Lekton Italics"/>
              </a:rPr>
              <a:t>CON TODO MI CARIÑO Y GRATITUD,</a:t>
            </a:r>
          </a:p>
          <a:p>
            <a:pPr algn="ctr">
              <a:lnSpc>
                <a:spcPts val="3866"/>
              </a:lnSpc>
            </a:pPr>
            <a:r>
              <a:rPr lang="en-US" sz="2761" i="true" spc="552">
                <a:solidFill>
                  <a:srgbClr val="000000"/>
                </a:solidFill>
                <a:latin typeface="Lekton Italics"/>
                <a:ea typeface="Lekton Italics"/>
                <a:cs typeface="Lekton Italics"/>
                <a:sym typeface="Lekton Italics"/>
              </a:rPr>
              <a:t>SABRINA CORDAL</a:t>
            </a:r>
          </a:p>
          <a:p>
            <a:pPr algn="ctr">
              <a:lnSpc>
                <a:spcPts val="3866"/>
              </a:lnSpc>
            </a:pPr>
          </a:p>
        </p:txBody>
      </p:sp>
      <p:sp>
        <p:nvSpPr>
          <p:cNvPr name="TextBox 8" id="8"/>
          <p:cNvSpPr txBox="true"/>
          <p:nvPr/>
        </p:nvSpPr>
        <p:spPr>
          <a:xfrm rot="0">
            <a:off x="2244398" y="5971804"/>
            <a:ext cx="9690874" cy="4938886"/>
          </a:xfrm>
          <a:prstGeom prst="rect">
            <a:avLst/>
          </a:prstGeom>
        </p:spPr>
        <p:txBody>
          <a:bodyPr anchor="t" rtlCol="false" tIns="0" lIns="0" bIns="0" rIns="0">
            <a:spAutoFit/>
          </a:bodyPr>
          <a:lstStyle/>
          <a:p>
            <a:pPr algn="just">
              <a:lnSpc>
                <a:spcPts val="3927"/>
              </a:lnSpc>
            </a:pPr>
            <a:r>
              <a:rPr lang="en-US" sz="2805" spc="561">
                <a:solidFill>
                  <a:srgbClr val="000000"/>
                </a:solidFill>
                <a:latin typeface="Lekton"/>
                <a:ea typeface="Lekton"/>
                <a:cs typeface="Lekton"/>
                <a:sym typeface="Lekton"/>
              </a:rPr>
              <a:t>SI EN ALGÚN MOMENTO TIENES PREGUNTAS, DESEAS COMPARTIR TUS AVANCES O SIMPLEMENTE NECESITAS APOYO ENTRE SESIONES, ESTOY AQUÍ PARA TI. PUEDES CONTACTARME A TRAVÉS DE:</a:t>
            </a:r>
          </a:p>
          <a:p>
            <a:pPr algn="just">
              <a:lnSpc>
                <a:spcPts val="3927"/>
              </a:lnSpc>
            </a:pPr>
          </a:p>
          <a:p>
            <a:pPr algn="just" marL="605744" indent="-302872" lvl="1">
              <a:lnSpc>
                <a:spcPts val="3927"/>
              </a:lnSpc>
              <a:buFont typeface="Arial"/>
              <a:buChar char="•"/>
            </a:pPr>
            <a:r>
              <a:rPr lang="en-US" b="true" sz="2805" spc="561">
                <a:solidFill>
                  <a:srgbClr val="000000"/>
                </a:solidFill>
                <a:latin typeface="Lekton Bold"/>
                <a:ea typeface="Lekton Bold"/>
                <a:cs typeface="Lekton Bold"/>
                <a:sym typeface="Lekton Bold"/>
              </a:rPr>
              <a:t>EMAIL: MUJER10EN1@SABRINACORDAL.COM</a:t>
            </a:r>
          </a:p>
          <a:p>
            <a:pPr algn="just" marL="605744" indent="-302872" lvl="1">
              <a:lnSpc>
                <a:spcPts val="3927"/>
              </a:lnSpc>
              <a:buFont typeface="Arial"/>
              <a:buChar char="•"/>
            </a:pPr>
            <a:r>
              <a:rPr lang="en-US" b="true" sz="2805" spc="561">
                <a:solidFill>
                  <a:srgbClr val="000000"/>
                </a:solidFill>
                <a:latin typeface="Lekton Bold"/>
                <a:ea typeface="Lekton Bold"/>
                <a:cs typeface="Lekton Bold"/>
                <a:sym typeface="Lekton Bold"/>
              </a:rPr>
              <a:t>WHATSAPP/TELEGRAM:POR EL GRUPO</a:t>
            </a:r>
          </a:p>
          <a:p>
            <a:pPr algn="just" marL="605744" indent="-302872" lvl="1">
              <a:lnSpc>
                <a:spcPts val="3927"/>
              </a:lnSpc>
              <a:buFont typeface="Arial"/>
              <a:buChar char="•"/>
            </a:pPr>
            <a:r>
              <a:rPr lang="en-US" b="true" sz="2805" spc="561">
                <a:solidFill>
                  <a:srgbClr val="000000"/>
                </a:solidFill>
                <a:latin typeface="Lekton Bold"/>
                <a:ea typeface="Lekton Bold"/>
                <a:cs typeface="Lekton Bold"/>
                <a:sym typeface="Lekton Bold"/>
              </a:rPr>
              <a:t>INSTAGRAM: @MUJER10EN1</a:t>
            </a:r>
          </a:p>
          <a:p>
            <a:pPr algn="just">
              <a:lnSpc>
                <a:spcPts val="3927"/>
              </a:lnSpc>
            </a:pPr>
          </a:p>
        </p:txBody>
      </p:sp>
      <p:sp>
        <p:nvSpPr>
          <p:cNvPr name="AutoShape 9" id="9"/>
          <p:cNvSpPr/>
          <p:nvPr/>
        </p:nvSpPr>
        <p:spPr>
          <a:xfrm>
            <a:off x="2219707" y="14213467"/>
            <a:ext cx="4160520" cy="0"/>
          </a:xfrm>
          <a:prstGeom prst="line">
            <a:avLst/>
          </a:prstGeom>
          <a:ln cap="flat" w="19050">
            <a:solidFill>
              <a:srgbClr val="000000"/>
            </a:solidFill>
            <a:prstDash val="solid"/>
            <a:headEnd type="none" len="sm" w="sm"/>
            <a:tailEnd type="none" len="sm" w="sm"/>
          </a:ln>
        </p:spPr>
      </p:sp>
      <p:sp>
        <p:nvSpPr>
          <p:cNvPr name="TextBox 10" id="10"/>
          <p:cNvSpPr txBox="true"/>
          <p:nvPr/>
        </p:nvSpPr>
        <p:spPr>
          <a:xfrm rot="0">
            <a:off x="2712015" y="11598093"/>
            <a:ext cx="8970177" cy="1272350"/>
          </a:xfrm>
          <a:prstGeom prst="rect">
            <a:avLst/>
          </a:prstGeom>
        </p:spPr>
        <p:txBody>
          <a:bodyPr anchor="t" rtlCol="false" tIns="0" lIns="0" bIns="0" rIns="0">
            <a:spAutoFit/>
          </a:bodyPr>
          <a:lstStyle/>
          <a:p>
            <a:pPr algn="ctr">
              <a:lnSpc>
                <a:spcPts val="3391"/>
              </a:lnSpc>
            </a:pPr>
            <a:r>
              <a:rPr lang="en-US" b="true" sz="2549" spc="698">
                <a:solidFill>
                  <a:srgbClr val="000000"/>
                </a:solidFill>
                <a:latin typeface="Century Gothic Paneuropean Bold"/>
                <a:ea typeface="Century Gothic Paneuropean Bold"/>
                <a:cs typeface="Century Gothic Paneuropean Bold"/>
                <a:sym typeface="Century Gothic Paneuropean Bold"/>
              </a:rPr>
              <a:t>¡TE ESPERO CON ENTUSIASMO EN NUESTRA PRÓXIMA SESIÓN! SEGUIMOS JUNTAS EN ESTE VIAJE.</a:t>
            </a:r>
          </a:p>
        </p:txBody>
      </p:sp>
      <p:sp>
        <p:nvSpPr>
          <p:cNvPr name="Freeform 11" id="11"/>
          <p:cNvSpPr/>
          <p:nvPr/>
        </p:nvSpPr>
        <p:spPr>
          <a:xfrm flipH="false" flipV="false" rot="0">
            <a:off x="5048161" y="277312"/>
            <a:ext cx="3508936" cy="3508936"/>
          </a:xfrm>
          <a:custGeom>
            <a:avLst/>
            <a:gdLst/>
            <a:ahLst/>
            <a:cxnLst/>
            <a:rect r="r" b="b" t="t" l="l"/>
            <a:pathLst>
              <a:path h="3508936" w="3508936">
                <a:moveTo>
                  <a:pt x="0" y="0"/>
                </a:moveTo>
                <a:lnTo>
                  <a:pt x="3508937" y="0"/>
                </a:lnTo>
                <a:lnTo>
                  <a:pt x="3508937" y="3508936"/>
                </a:lnTo>
                <a:lnTo>
                  <a:pt x="0" y="3508936"/>
                </a:lnTo>
                <a:lnTo>
                  <a:pt x="0" y="0"/>
                </a:lnTo>
                <a:close/>
              </a:path>
            </a:pathLst>
          </a:custGeom>
          <a:blipFill>
            <a:blip r:embed="rId8"/>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DAGUaLyU8VA</dc:identifier>
  <dcterms:modified xsi:type="dcterms:W3CDTF">2011-08-01T06:04:30Z</dcterms:modified>
  <cp:revision>1</cp:revision>
  <dc:title>Mujer 10 en 1 Journal</dc:title>
</cp:coreProperties>
</file>